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76" r:id="rId4"/>
    <p:sldId id="265" r:id="rId5"/>
    <p:sldId id="278" r:id="rId6"/>
    <p:sldId id="277" r:id="rId7"/>
    <p:sldId id="27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84" r:id="rId17"/>
    <p:sldId id="282" r:id="rId18"/>
    <p:sldId id="285" r:id="rId19"/>
    <p:sldId id="283" r:id="rId20"/>
    <p:sldId id="286" r:id="rId21"/>
    <p:sldId id="274" r:id="rId22"/>
    <p:sldId id="26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4"/>
    <a:srgbClr val="C94D23"/>
    <a:srgbClr val="951919"/>
    <a:srgbClr val="177C7A"/>
    <a:srgbClr val="E94E1B"/>
    <a:srgbClr val="A05319"/>
    <a:srgbClr val="003E54"/>
    <a:srgbClr val="5B0422"/>
    <a:srgbClr val="417592"/>
    <a:srgbClr val="CA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7C777-3A04-F146-B2FE-4C2A4432EA91}" v="382" dt="2026-05-20T11:14:43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00" y="248"/>
      </p:cViewPr>
      <p:guideLst>
        <p:guide orient="horz" pos="2137"/>
        <p:guide pos="3840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Speranza" userId="c08585d4-a883-4845-8f3f-7587b38ba6fd" providerId="ADAL" clId="{FD541F8E-8B0C-5398-850D-C41E32E27918}"/>
    <pc:docChg chg="undo custSel addSld delSld modSld sldOrd modMainMaster">
      <pc:chgData name="Teresa Speranza" userId="c08585d4-a883-4845-8f3f-7587b38ba6fd" providerId="ADAL" clId="{FD541F8E-8B0C-5398-850D-C41E32E27918}" dt="2026-05-20T11:16:56.984" v="1990" actId="1035"/>
      <pc:docMkLst>
        <pc:docMk/>
      </pc:docMkLst>
      <pc:sldChg chg="addSp delSp modSp mod">
        <pc:chgData name="Teresa Speranza" userId="c08585d4-a883-4845-8f3f-7587b38ba6fd" providerId="ADAL" clId="{FD541F8E-8B0C-5398-850D-C41E32E27918}" dt="2026-05-12T09:37:51.872" v="179" actId="113"/>
        <pc:sldMkLst>
          <pc:docMk/>
          <pc:sldMk cId="4169124661" sldId="262"/>
        </pc:sldMkLst>
        <pc:spChg chg="mod">
          <ac:chgData name="Teresa Speranza" userId="c08585d4-a883-4845-8f3f-7587b38ba6fd" providerId="ADAL" clId="{FD541F8E-8B0C-5398-850D-C41E32E27918}" dt="2026-05-12T09:30:37.391" v="17" actId="404"/>
          <ac:spMkLst>
            <pc:docMk/>
            <pc:sldMk cId="4169124661" sldId="262"/>
            <ac:spMk id="4" creationId="{CFE0C1AC-731E-643D-CC58-2ADB24F499D1}"/>
          </ac:spMkLst>
        </pc:spChg>
        <pc:spChg chg="mod">
          <ac:chgData name="Teresa Speranza" userId="c08585d4-a883-4845-8f3f-7587b38ba6fd" providerId="ADAL" clId="{FD541F8E-8B0C-5398-850D-C41E32E27918}" dt="2026-05-12T09:37:51.872" v="179" actId="113"/>
          <ac:spMkLst>
            <pc:docMk/>
            <pc:sldMk cId="4169124661" sldId="262"/>
            <ac:spMk id="5" creationId="{4C122BB4-3AFA-70D5-AE6E-65C21DFD836B}"/>
          </ac:spMkLst>
        </pc:spChg>
        <pc:picChg chg="add mod">
          <ac:chgData name="Teresa Speranza" userId="c08585d4-a883-4845-8f3f-7587b38ba6fd" providerId="ADAL" clId="{FD541F8E-8B0C-5398-850D-C41E32E27918}" dt="2026-05-12T09:32:52.423" v="48" actId="1076"/>
          <ac:picMkLst>
            <pc:docMk/>
            <pc:sldMk cId="4169124661" sldId="262"/>
            <ac:picMk id="3" creationId="{2FA293E9-E0B0-2864-D3DD-029B08D74A75}"/>
          </ac:picMkLst>
        </pc:picChg>
      </pc:sldChg>
      <pc:sldChg chg="addSp delSp modSp add mod ord">
        <pc:chgData name="Teresa Speranza" userId="c08585d4-a883-4845-8f3f-7587b38ba6fd" providerId="ADAL" clId="{FD541F8E-8B0C-5398-850D-C41E32E27918}" dt="2026-05-12T12:33:41.049" v="479" actId="2711"/>
        <pc:sldMkLst>
          <pc:docMk/>
          <pc:sldMk cId="3998150775" sldId="263"/>
        </pc:sldMkLst>
        <pc:spChg chg="mod">
          <ac:chgData name="Teresa Speranza" userId="c08585d4-a883-4845-8f3f-7587b38ba6fd" providerId="ADAL" clId="{FD541F8E-8B0C-5398-850D-C41E32E27918}" dt="2026-05-12T11:57:20.352" v="240" actId="1035"/>
          <ac:spMkLst>
            <pc:docMk/>
            <pc:sldMk cId="3998150775" sldId="263"/>
            <ac:spMk id="4" creationId="{7E177371-4831-C442-8725-E7CBBFBCC581}"/>
          </ac:spMkLst>
        </pc:spChg>
        <pc:spChg chg="mod">
          <ac:chgData name="Teresa Speranza" userId="c08585d4-a883-4845-8f3f-7587b38ba6fd" providerId="ADAL" clId="{FD541F8E-8B0C-5398-850D-C41E32E27918}" dt="2026-05-12T11:57:20.352" v="240" actId="1035"/>
          <ac:spMkLst>
            <pc:docMk/>
            <pc:sldMk cId="3998150775" sldId="263"/>
            <ac:spMk id="5" creationId="{2226E084-A11F-EC2B-C66E-E9BF4CE863B5}"/>
          </ac:spMkLst>
        </pc:spChg>
        <pc:spChg chg="add mod">
          <ac:chgData name="Teresa Speranza" userId="c08585d4-a883-4845-8f3f-7587b38ba6fd" providerId="ADAL" clId="{FD541F8E-8B0C-5398-850D-C41E32E27918}" dt="2026-05-12T12:33:36.461" v="478" actId="2711"/>
          <ac:spMkLst>
            <pc:docMk/>
            <pc:sldMk cId="3998150775" sldId="263"/>
            <ac:spMk id="8" creationId="{B1D58A90-69DA-C49E-57FB-954631478BEE}"/>
          </ac:spMkLst>
        </pc:spChg>
        <pc:spChg chg="add mod">
          <ac:chgData name="Teresa Speranza" userId="c08585d4-a883-4845-8f3f-7587b38ba6fd" providerId="ADAL" clId="{FD541F8E-8B0C-5398-850D-C41E32E27918}" dt="2026-05-12T12:33:41.049" v="479" actId="2711"/>
          <ac:spMkLst>
            <pc:docMk/>
            <pc:sldMk cId="3998150775" sldId="263"/>
            <ac:spMk id="9" creationId="{509F7C1B-D029-6C89-DE86-36D77011B4B6}"/>
          </ac:spMkLst>
        </pc:spChg>
        <pc:spChg chg="add mod">
          <ac:chgData name="Teresa Speranza" userId="c08585d4-a883-4845-8f3f-7587b38ba6fd" providerId="ADAL" clId="{FD541F8E-8B0C-5398-850D-C41E32E27918}" dt="2026-05-12T11:57:08.430" v="214" actId="1076"/>
          <ac:spMkLst>
            <pc:docMk/>
            <pc:sldMk cId="3998150775" sldId="263"/>
            <ac:spMk id="11" creationId="{7CAF5DB8-123A-0ECB-D63C-D2A76F65F27B}"/>
          </ac:spMkLst>
        </pc:spChg>
        <pc:picChg chg="mod modCrop">
          <ac:chgData name="Teresa Speranza" userId="c08585d4-a883-4845-8f3f-7587b38ba6fd" providerId="ADAL" clId="{FD541F8E-8B0C-5398-850D-C41E32E27918}" dt="2026-05-12T09:34:15.520" v="95" actId="1076"/>
          <ac:picMkLst>
            <pc:docMk/>
            <pc:sldMk cId="3998150775" sldId="263"/>
            <ac:picMk id="6" creationId="{6F7587B9-0508-B0B4-691D-6BADBEBFD177}"/>
          </ac:picMkLst>
        </pc:picChg>
      </pc:sldChg>
      <pc:sldChg chg="addSp delSp modSp new add del mod ord">
        <pc:chgData name="Teresa Speranza" userId="c08585d4-a883-4845-8f3f-7587b38ba6fd" providerId="ADAL" clId="{FD541F8E-8B0C-5398-850D-C41E32E27918}" dt="2026-05-12T12:34:47.918" v="492"/>
        <pc:sldMkLst>
          <pc:docMk/>
          <pc:sldMk cId="4187054199" sldId="265"/>
        </pc:sldMkLst>
        <pc:spChg chg="add mod">
          <ac:chgData name="Teresa Speranza" userId="c08585d4-a883-4845-8f3f-7587b38ba6fd" providerId="ADAL" clId="{FD541F8E-8B0C-5398-850D-C41E32E27918}" dt="2026-05-12T12:31:13.976" v="444" actId="2711"/>
          <ac:spMkLst>
            <pc:docMk/>
            <pc:sldMk cId="4187054199" sldId="265"/>
            <ac:spMk id="3" creationId="{AE329C0C-7441-5B21-FE6C-D7B0BC060922}"/>
          </ac:spMkLst>
        </pc:spChg>
        <pc:spChg chg="mod">
          <ac:chgData name="Teresa Speranza" userId="c08585d4-a883-4845-8f3f-7587b38ba6fd" providerId="ADAL" clId="{FD541F8E-8B0C-5398-850D-C41E32E27918}" dt="2026-05-12T12:34:47.918" v="492"/>
          <ac:spMkLst>
            <pc:docMk/>
            <pc:sldMk cId="4187054199" sldId="265"/>
            <ac:spMk id="13" creationId="{D46F6911-E57E-3A88-00D2-CE141CCA69E9}"/>
          </ac:spMkLst>
        </pc:spChg>
        <pc:spChg chg="mod">
          <ac:chgData name="Teresa Speranza" userId="c08585d4-a883-4845-8f3f-7587b38ba6fd" providerId="ADAL" clId="{FD541F8E-8B0C-5398-850D-C41E32E27918}" dt="2026-05-12T12:34:47.918" v="492"/>
          <ac:spMkLst>
            <pc:docMk/>
            <pc:sldMk cId="4187054199" sldId="265"/>
            <ac:spMk id="14" creationId="{228F4D37-E091-5A16-AB1B-5259C6A54197}"/>
          </ac:spMkLst>
        </pc:spChg>
        <pc:spChg chg="mod">
          <ac:chgData name="Teresa Speranza" userId="c08585d4-a883-4845-8f3f-7587b38ba6fd" providerId="ADAL" clId="{FD541F8E-8B0C-5398-850D-C41E32E27918}" dt="2026-05-12T12:34:47.918" v="492"/>
          <ac:spMkLst>
            <pc:docMk/>
            <pc:sldMk cId="4187054199" sldId="265"/>
            <ac:spMk id="15" creationId="{B4C80F66-1313-EB03-90F2-53196F43BB9B}"/>
          </ac:spMkLst>
        </pc:spChg>
        <pc:grpChg chg="add mod">
          <ac:chgData name="Teresa Speranza" userId="c08585d4-a883-4845-8f3f-7587b38ba6fd" providerId="ADAL" clId="{FD541F8E-8B0C-5398-850D-C41E32E27918}" dt="2026-05-12T12:34:47.918" v="492"/>
          <ac:grpSpMkLst>
            <pc:docMk/>
            <pc:sldMk cId="4187054199" sldId="265"/>
            <ac:grpSpMk id="12" creationId="{530E793D-F80C-6200-B687-A00395269680}"/>
          </ac:grpSpMkLst>
        </pc:grpChg>
        <pc:picChg chg="add mod">
          <ac:chgData name="Teresa Speranza" userId="c08585d4-a883-4845-8f3f-7587b38ba6fd" providerId="ADAL" clId="{FD541F8E-8B0C-5398-850D-C41E32E27918}" dt="2026-05-12T12:34:47.918" v="492"/>
          <ac:picMkLst>
            <pc:docMk/>
            <pc:sldMk cId="4187054199" sldId="265"/>
            <ac:picMk id="19" creationId="{E85CE9D1-A3C4-876D-8C9E-FC61831F1903}"/>
          </ac:picMkLst>
        </pc:picChg>
        <pc:cxnChg chg="mod">
          <ac:chgData name="Teresa Speranza" userId="c08585d4-a883-4845-8f3f-7587b38ba6fd" providerId="ADAL" clId="{FD541F8E-8B0C-5398-850D-C41E32E27918}" dt="2026-05-12T12:34:47.918" v="492"/>
          <ac:cxnSpMkLst>
            <pc:docMk/>
            <pc:sldMk cId="4187054199" sldId="265"/>
            <ac:cxnSpMk id="16" creationId="{2E0F9483-4CCB-36A1-9E34-DFD48625C867}"/>
          </ac:cxnSpMkLst>
        </pc:cxnChg>
        <pc:cxnChg chg="mod">
          <ac:chgData name="Teresa Speranza" userId="c08585d4-a883-4845-8f3f-7587b38ba6fd" providerId="ADAL" clId="{FD541F8E-8B0C-5398-850D-C41E32E27918}" dt="2026-05-12T12:34:47.918" v="492"/>
          <ac:cxnSpMkLst>
            <pc:docMk/>
            <pc:sldMk cId="4187054199" sldId="265"/>
            <ac:cxnSpMk id="17" creationId="{559E107C-7CB8-6EAF-97F2-34DF895BBEC6}"/>
          </ac:cxnSpMkLst>
        </pc:cxnChg>
        <pc:cxnChg chg="mod">
          <ac:chgData name="Teresa Speranza" userId="c08585d4-a883-4845-8f3f-7587b38ba6fd" providerId="ADAL" clId="{FD541F8E-8B0C-5398-850D-C41E32E27918}" dt="2026-05-12T12:34:47.918" v="492"/>
          <ac:cxnSpMkLst>
            <pc:docMk/>
            <pc:sldMk cId="4187054199" sldId="265"/>
            <ac:cxnSpMk id="18" creationId="{CDCDB1F2-8A23-7FF9-FF64-F2324A123CA4}"/>
          </ac:cxnSpMkLst>
        </pc:cxnChg>
      </pc:sldChg>
      <pc:sldChg chg="addSp modSp add">
        <pc:chgData name="Teresa Speranza" userId="c08585d4-a883-4845-8f3f-7587b38ba6fd" providerId="ADAL" clId="{FD541F8E-8B0C-5398-850D-C41E32E27918}" dt="2026-05-12T12:34:18.968" v="483"/>
        <pc:sldMkLst>
          <pc:docMk/>
          <pc:sldMk cId="2429869662" sldId="266"/>
        </pc:sldMkLst>
        <pc:spChg chg="mod">
          <ac:chgData name="Teresa Speranza" userId="c08585d4-a883-4845-8f3f-7587b38ba6fd" providerId="ADAL" clId="{FD541F8E-8B0C-5398-850D-C41E32E27918}" dt="2026-05-12T12:34:18.968" v="483"/>
          <ac:spMkLst>
            <pc:docMk/>
            <pc:sldMk cId="2429869662" sldId="266"/>
            <ac:spMk id="4" creationId="{07CA6614-651F-5398-2326-CFB38A48AFD9}"/>
          </ac:spMkLst>
        </pc:spChg>
        <pc:spChg chg="mod">
          <ac:chgData name="Teresa Speranza" userId="c08585d4-a883-4845-8f3f-7587b38ba6fd" providerId="ADAL" clId="{FD541F8E-8B0C-5398-850D-C41E32E27918}" dt="2026-05-12T12:34:18.968" v="483"/>
          <ac:spMkLst>
            <pc:docMk/>
            <pc:sldMk cId="2429869662" sldId="266"/>
            <ac:spMk id="5" creationId="{D0327035-A51C-7DF8-0515-846991965877}"/>
          </ac:spMkLst>
        </pc:spChg>
        <pc:grpChg chg="add mod">
          <ac:chgData name="Teresa Speranza" userId="c08585d4-a883-4845-8f3f-7587b38ba6fd" providerId="ADAL" clId="{FD541F8E-8B0C-5398-850D-C41E32E27918}" dt="2026-05-12T12:34:18.968" v="483"/>
          <ac:grpSpMkLst>
            <pc:docMk/>
            <pc:sldMk cId="2429869662" sldId="266"/>
            <ac:grpSpMk id="2" creationId="{F5AFD5CD-D7D1-B02C-6919-131B674C4A2E}"/>
          </ac:grpSpMkLst>
        </pc:grpChg>
        <pc:cxnChg chg="mod">
          <ac:chgData name="Teresa Speranza" userId="c08585d4-a883-4845-8f3f-7587b38ba6fd" providerId="ADAL" clId="{FD541F8E-8B0C-5398-850D-C41E32E27918}" dt="2026-05-12T12:34:18.968" v="483"/>
          <ac:cxnSpMkLst>
            <pc:docMk/>
            <pc:sldMk cId="2429869662" sldId="266"/>
            <ac:cxnSpMk id="6" creationId="{8E9A868D-79D6-6386-437C-ADA8A2423188}"/>
          </ac:cxnSpMkLst>
        </pc:cxnChg>
      </pc:sldChg>
      <pc:sldChg chg="addSp modSp add mod">
        <pc:chgData name="Teresa Speranza" userId="c08585d4-a883-4845-8f3f-7587b38ba6fd" providerId="ADAL" clId="{FD541F8E-8B0C-5398-850D-C41E32E27918}" dt="2026-05-18T11:05:36.427" v="951" actId="692"/>
        <pc:sldMkLst>
          <pc:docMk/>
          <pc:sldMk cId="3876255673" sldId="267"/>
        </pc:sldMkLst>
        <pc:spChg chg="mod">
          <ac:chgData name="Teresa Speranza" userId="c08585d4-a883-4845-8f3f-7587b38ba6fd" providerId="ADAL" clId="{FD541F8E-8B0C-5398-850D-C41E32E27918}" dt="2026-05-12T12:31:56.518" v="453" actId="207"/>
          <ac:spMkLst>
            <pc:docMk/>
            <pc:sldMk cId="3876255673" sldId="267"/>
            <ac:spMk id="3" creationId="{EEEF8657-5A91-2C65-A7B9-989D056A5746}"/>
          </ac:spMkLst>
        </pc:spChg>
        <pc:spChg chg="add mod">
          <ac:chgData name="Teresa Speranza" userId="c08585d4-a883-4845-8f3f-7587b38ba6fd" providerId="ADAL" clId="{FD541F8E-8B0C-5398-850D-C41E32E27918}" dt="2026-05-12T12:40:13.183" v="601" actId="1076"/>
          <ac:spMkLst>
            <pc:docMk/>
            <pc:sldMk cId="3876255673" sldId="267"/>
            <ac:spMk id="14" creationId="{2308F006-5002-2DC4-7626-A2A3D1F6CF68}"/>
          </ac:spMkLst>
        </pc:spChg>
        <pc:spChg chg="add mod">
          <ac:chgData name="Teresa Speranza" userId="c08585d4-a883-4845-8f3f-7587b38ba6fd" providerId="ADAL" clId="{FD541F8E-8B0C-5398-850D-C41E32E27918}" dt="2026-05-12T12:40:13.183" v="601" actId="1076"/>
          <ac:spMkLst>
            <pc:docMk/>
            <pc:sldMk cId="3876255673" sldId="267"/>
            <ac:spMk id="15" creationId="{6F95EEAA-CDC7-A052-AC1F-CEAE54EA6B18}"/>
          </ac:spMkLst>
        </pc:spChg>
        <pc:graphicFrameChg chg="add mod">
          <ac:chgData name="Teresa Speranza" userId="c08585d4-a883-4845-8f3f-7587b38ba6fd" providerId="ADAL" clId="{FD541F8E-8B0C-5398-850D-C41E32E27918}" dt="2026-05-12T12:40:13.183" v="601" actId="1076"/>
          <ac:graphicFrameMkLst>
            <pc:docMk/>
            <pc:sldMk cId="3876255673" sldId="267"/>
            <ac:graphicFrameMk id="5" creationId="{82047476-7E08-237A-3B7B-8ED4AF2724C3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0:13.183" v="601" actId="1076"/>
          <ac:graphicFrameMkLst>
            <pc:docMk/>
            <pc:sldMk cId="3876255673" sldId="267"/>
            <ac:graphicFrameMk id="7" creationId="{13ED7A0A-BE1A-5481-2E13-B036AE24A96F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0:13.183" v="601" actId="1076"/>
          <ac:graphicFrameMkLst>
            <pc:docMk/>
            <pc:sldMk cId="3876255673" sldId="267"/>
            <ac:graphicFrameMk id="8" creationId="{5B86DE6E-BC9A-389A-C679-A7BFC6463583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0:13.183" v="601" actId="1076"/>
          <ac:graphicFrameMkLst>
            <pc:docMk/>
            <pc:sldMk cId="3876255673" sldId="267"/>
            <ac:graphicFrameMk id="9" creationId="{7678A0BD-8442-62DF-281B-145323AAE819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0:13.183" v="601" actId="1076"/>
          <ac:graphicFrameMkLst>
            <pc:docMk/>
            <pc:sldMk cId="3876255673" sldId="267"/>
            <ac:graphicFrameMk id="10" creationId="{E67BB156-960B-2E07-53DB-B03F1741B07E}"/>
          </ac:graphicFrameMkLst>
        </pc:graphicFrameChg>
        <pc:picChg chg="add mod">
          <ac:chgData name="Teresa Speranza" userId="c08585d4-a883-4845-8f3f-7587b38ba6fd" providerId="ADAL" clId="{FD541F8E-8B0C-5398-850D-C41E32E27918}" dt="2026-05-12T12:40:13.183" v="601" actId="1076"/>
          <ac:picMkLst>
            <pc:docMk/>
            <pc:sldMk cId="3876255673" sldId="267"/>
            <ac:picMk id="2" creationId="{7E196037-B0D9-29F5-FABC-441A02FD3BE0}"/>
          </ac:picMkLst>
        </pc:picChg>
        <pc:cxnChg chg="add mod">
          <ac:chgData name="Teresa Speranza" userId="c08585d4-a883-4845-8f3f-7587b38ba6fd" providerId="ADAL" clId="{FD541F8E-8B0C-5398-850D-C41E32E27918}" dt="2026-05-18T11:05:36.427" v="951" actId="692"/>
          <ac:cxnSpMkLst>
            <pc:docMk/>
            <pc:sldMk cId="3876255673" sldId="267"/>
            <ac:cxnSpMk id="4" creationId="{1DE2C9E3-FC63-4044-809B-D5CCD752EFDE}"/>
          </ac:cxnSpMkLst>
        </pc:cxnChg>
        <pc:cxnChg chg="add mod">
          <ac:chgData name="Teresa Speranza" userId="c08585d4-a883-4845-8f3f-7587b38ba6fd" providerId="ADAL" clId="{FD541F8E-8B0C-5398-850D-C41E32E27918}" dt="2026-05-12T12:40:13.183" v="601" actId="1076"/>
          <ac:cxnSpMkLst>
            <pc:docMk/>
            <pc:sldMk cId="3876255673" sldId="267"/>
            <ac:cxnSpMk id="11" creationId="{CF3D357C-D4F9-91CB-0B2C-6FE5EAB35574}"/>
          </ac:cxnSpMkLst>
        </pc:cxnChg>
      </pc:sldChg>
      <pc:sldChg chg="addSp delSp modSp add mod">
        <pc:chgData name="Teresa Speranza" userId="c08585d4-a883-4845-8f3f-7587b38ba6fd" providerId="ADAL" clId="{FD541F8E-8B0C-5398-850D-C41E32E27918}" dt="2026-05-20T10:27:40.820" v="1915" actId="478"/>
        <pc:sldMkLst>
          <pc:docMk/>
          <pc:sldMk cId="2291723808" sldId="268"/>
        </pc:sldMkLst>
        <pc:spChg chg="add mod">
          <ac:chgData name="Teresa Speranza" userId="c08585d4-a883-4845-8f3f-7587b38ba6fd" providerId="ADAL" clId="{FD541F8E-8B0C-5398-850D-C41E32E27918}" dt="2026-05-12T12:40:27.899" v="603" actId="1076"/>
          <ac:spMkLst>
            <pc:docMk/>
            <pc:sldMk cId="2291723808" sldId="268"/>
            <ac:spMk id="5" creationId="{703F177F-1DC2-16BC-0B5D-CABAFD2E75B3}"/>
          </ac:spMkLst>
        </pc:spChg>
        <pc:spChg chg="add mod">
          <ac:chgData name="Teresa Speranza" userId="c08585d4-a883-4845-8f3f-7587b38ba6fd" providerId="ADAL" clId="{FD541F8E-8B0C-5398-850D-C41E32E27918}" dt="2026-05-12T12:40:27.899" v="603" actId="1076"/>
          <ac:spMkLst>
            <pc:docMk/>
            <pc:sldMk cId="2291723808" sldId="268"/>
            <ac:spMk id="6" creationId="{10E4F602-5E92-BF97-E28C-5D2197C7D264}"/>
          </ac:spMkLst>
        </pc:spChg>
        <pc:spChg chg="add mod">
          <ac:chgData name="Teresa Speranza" userId="c08585d4-a883-4845-8f3f-7587b38ba6fd" providerId="ADAL" clId="{FD541F8E-8B0C-5398-850D-C41E32E27918}" dt="2026-05-12T12:40:27.899" v="603" actId="1076"/>
          <ac:spMkLst>
            <pc:docMk/>
            <pc:sldMk cId="2291723808" sldId="268"/>
            <ac:spMk id="9" creationId="{3F9D818F-F737-8787-D7C2-AE6EFB96C879}"/>
          </ac:spMkLst>
        </pc:spChg>
        <pc:spChg chg="add mod">
          <ac:chgData name="Teresa Speranza" userId="c08585d4-a883-4845-8f3f-7587b38ba6fd" providerId="ADAL" clId="{FD541F8E-8B0C-5398-850D-C41E32E27918}" dt="2026-05-12T12:40:27.899" v="603" actId="1076"/>
          <ac:spMkLst>
            <pc:docMk/>
            <pc:sldMk cId="2291723808" sldId="268"/>
            <ac:spMk id="10" creationId="{E812DE05-7A80-ED33-C511-A881D1BB6A97}"/>
          </ac:spMkLst>
        </pc:spChg>
        <pc:spChg chg="add mod">
          <ac:chgData name="Teresa Speranza" userId="c08585d4-a883-4845-8f3f-7587b38ba6fd" providerId="ADAL" clId="{FD541F8E-8B0C-5398-850D-C41E32E27918}" dt="2026-05-12T12:41:03.160" v="606" actId="20577"/>
          <ac:spMkLst>
            <pc:docMk/>
            <pc:sldMk cId="2291723808" sldId="268"/>
            <ac:spMk id="11" creationId="{25A5BD88-DD2D-DEE2-92CD-6E4C35EE8E6E}"/>
          </ac:spMkLst>
        </pc:spChg>
        <pc:spChg chg="add del mod">
          <ac:chgData name="Teresa Speranza" userId="c08585d4-a883-4845-8f3f-7587b38ba6fd" providerId="ADAL" clId="{FD541F8E-8B0C-5398-850D-C41E32E27918}" dt="2026-05-20T10:27:40.820" v="1915" actId="478"/>
          <ac:spMkLst>
            <pc:docMk/>
            <pc:sldMk cId="2291723808" sldId="268"/>
            <ac:spMk id="12" creationId="{06A3B23A-02D5-A71B-105C-C9F483286939}"/>
          </ac:spMkLst>
        </pc:spChg>
        <pc:picChg chg="add mod">
          <ac:chgData name="Teresa Speranza" userId="c08585d4-a883-4845-8f3f-7587b38ba6fd" providerId="ADAL" clId="{FD541F8E-8B0C-5398-850D-C41E32E27918}" dt="2026-05-12T12:40:27.899" v="603" actId="1076"/>
          <ac:picMkLst>
            <pc:docMk/>
            <pc:sldMk cId="2291723808" sldId="268"/>
            <ac:picMk id="2" creationId="{35BA8AE0-CDC8-A00E-83DE-0F4AE28ED382}"/>
          </ac:picMkLst>
        </pc:picChg>
        <pc:picChg chg="add mod">
          <ac:chgData name="Teresa Speranza" userId="c08585d4-a883-4845-8f3f-7587b38ba6fd" providerId="ADAL" clId="{FD541F8E-8B0C-5398-850D-C41E32E27918}" dt="2026-05-12T12:40:27.899" v="603" actId="1076"/>
          <ac:picMkLst>
            <pc:docMk/>
            <pc:sldMk cId="2291723808" sldId="268"/>
            <ac:picMk id="4" creationId="{7F92A38C-D431-5FCD-52CF-20FF7E77C2DA}"/>
          </ac:picMkLst>
        </pc:picChg>
        <pc:picChg chg="add mod">
          <ac:chgData name="Teresa Speranza" userId="c08585d4-a883-4845-8f3f-7587b38ba6fd" providerId="ADAL" clId="{FD541F8E-8B0C-5398-850D-C41E32E27918}" dt="2026-05-12T12:40:27.899" v="603" actId="1076"/>
          <ac:picMkLst>
            <pc:docMk/>
            <pc:sldMk cId="2291723808" sldId="268"/>
            <ac:picMk id="7" creationId="{6988A4CF-1EEC-F79D-A55A-FD380B706EDE}"/>
          </ac:picMkLst>
        </pc:picChg>
        <pc:picChg chg="add mod">
          <ac:chgData name="Teresa Speranza" userId="c08585d4-a883-4845-8f3f-7587b38ba6fd" providerId="ADAL" clId="{FD541F8E-8B0C-5398-850D-C41E32E27918}" dt="2026-05-12T12:40:27.899" v="603" actId="1076"/>
          <ac:picMkLst>
            <pc:docMk/>
            <pc:sldMk cId="2291723808" sldId="268"/>
            <ac:picMk id="8" creationId="{422B0665-2A3B-56A8-A224-696E074712AD}"/>
          </ac:picMkLst>
        </pc:picChg>
      </pc:sldChg>
      <pc:sldChg chg="addSp modSp add mod">
        <pc:chgData name="Teresa Speranza" userId="c08585d4-a883-4845-8f3f-7587b38ba6fd" providerId="ADAL" clId="{FD541F8E-8B0C-5398-850D-C41E32E27918}" dt="2026-05-18T11:05:51.487" v="955" actId="692"/>
        <pc:sldMkLst>
          <pc:docMk/>
          <pc:sldMk cId="334338614" sldId="269"/>
        </pc:sldMkLst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6" creationId="{0E5E2CD2-8F92-5571-6DD6-D950ECF3E6F3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10" creationId="{7D33C35C-6818-4929-ACC3-0656F5B97FB8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11" creationId="{27CE0C6A-E2AB-2B0A-E2DC-5E32EC255528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15" creationId="{B04560A6-C8DB-04FE-0129-B5DBE50E690F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18" creationId="{698FA8D6-088D-7EBD-F6C5-EC552EBB896C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19" creationId="{DE7104B1-237A-DA64-A0FA-5CAB7744A966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23" creationId="{56E32CFC-29D6-689D-3639-DEDCA3E8D454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24" creationId="{EE23BEA3-A65C-2864-5345-B12E99DD0317}"/>
          </ac:graphicFrameMkLst>
        </pc:graphicFrameChg>
        <pc:graphicFrameChg chg="add mod">
          <ac:chgData name="Teresa Speranza" userId="c08585d4-a883-4845-8f3f-7587b38ba6fd" providerId="ADAL" clId="{FD541F8E-8B0C-5398-850D-C41E32E27918}" dt="2026-05-12T12:41:22.630" v="622" actId="1035"/>
          <ac:graphicFrameMkLst>
            <pc:docMk/>
            <pc:sldMk cId="334338614" sldId="269"/>
            <ac:graphicFrameMk id="26" creationId="{DE181F88-2C53-1431-D5EF-4925ECDD21B6}"/>
          </ac:graphicFrameMkLst>
        </pc:graphicFrameChg>
        <pc:picChg chg="add mod">
          <ac:chgData name="Teresa Speranza" userId="c08585d4-a883-4845-8f3f-7587b38ba6fd" providerId="ADAL" clId="{FD541F8E-8B0C-5398-850D-C41E32E27918}" dt="2026-05-12T12:41:22.630" v="622" actId="1035"/>
          <ac:picMkLst>
            <pc:docMk/>
            <pc:sldMk cId="334338614" sldId="269"/>
            <ac:picMk id="2" creationId="{77603EAB-5C20-AF51-B8F1-251554E2AB06}"/>
          </ac:picMkLst>
        </pc:picChg>
        <pc:cxnChg chg="mod">
          <ac:chgData name="Teresa Speranza" userId="c08585d4-a883-4845-8f3f-7587b38ba6fd" providerId="ADAL" clId="{FD541F8E-8B0C-5398-850D-C41E32E27918}" dt="2026-05-18T11:05:51.487" v="955" actId="692"/>
          <ac:cxnSpMkLst>
            <pc:docMk/>
            <pc:sldMk cId="334338614" sldId="269"/>
            <ac:cxnSpMk id="4" creationId="{86D217D5-271F-D7FB-F727-3B7996494498}"/>
          </ac:cxnSpMkLst>
        </pc:cxnChg>
      </pc:sldChg>
      <pc:sldChg chg="addSp modSp add mod">
        <pc:chgData name="Teresa Speranza" userId="c08585d4-a883-4845-8f3f-7587b38ba6fd" providerId="ADAL" clId="{FD541F8E-8B0C-5398-850D-C41E32E27918}" dt="2026-05-12T12:41:40.028" v="623"/>
        <pc:sldMkLst>
          <pc:docMk/>
          <pc:sldMk cId="3983182787" sldId="270"/>
        </pc:sldMkLst>
        <pc:spChg chg="mod">
          <ac:chgData name="Teresa Speranza" userId="c08585d4-a883-4845-8f3f-7587b38ba6fd" providerId="ADAL" clId="{FD541F8E-8B0C-5398-850D-C41E32E27918}" dt="2026-05-12T12:32:33.336" v="461" actId="207"/>
          <ac:spMkLst>
            <pc:docMk/>
            <pc:sldMk cId="3983182787" sldId="270"/>
            <ac:spMk id="3" creationId="{D3B0BBBE-B2D5-E09E-2AD6-F4F5E643A23E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9" creationId="{7DD9BDEB-4EB2-EE7F-9C45-889B138223F3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1" creationId="{829FD797-7171-8696-BD48-B8B5FA52961A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2" creationId="{4DE9CB9D-D1A2-9162-0B35-68EF3523BE6C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4" creationId="{0992D900-B084-7DDA-DAFE-EEB4468E9DD7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5" creationId="{2C059F36-FDDF-0B1E-0EE4-0CF84672BAB6}"/>
          </ac:spMkLst>
        </pc:spChg>
        <pc:spChg chg="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7" creationId="{C374B158-6E9E-F09A-D1CD-08B0C640978D}"/>
          </ac:spMkLst>
        </pc:spChg>
        <pc:spChg chg="add mod">
          <ac:chgData name="Teresa Speranza" userId="c08585d4-a883-4845-8f3f-7587b38ba6fd" providerId="ADAL" clId="{FD541F8E-8B0C-5398-850D-C41E32E27918}" dt="2026-05-12T12:41:40.028" v="623"/>
          <ac:spMkLst>
            <pc:docMk/>
            <pc:sldMk cId="3983182787" sldId="270"/>
            <ac:spMk id="18" creationId="{8C592D32-5091-E12D-D18A-ABDB352EF626}"/>
          </ac:spMkLst>
        </pc:spChg>
        <pc:grpChg chg="add mod">
          <ac:chgData name="Teresa Speranza" userId="c08585d4-a883-4845-8f3f-7587b38ba6fd" providerId="ADAL" clId="{FD541F8E-8B0C-5398-850D-C41E32E27918}" dt="2026-05-12T12:41:40.028" v="623"/>
          <ac:grpSpMkLst>
            <pc:docMk/>
            <pc:sldMk cId="3983182787" sldId="270"/>
            <ac:grpSpMk id="2" creationId="{A1695F59-267D-22A6-FCD4-44C9B464267A}"/>
          </ac:grpSpMkLst>
        </pc:grpChg>
        <pc:grpChg chg="mod">
          <ac:chgData name="Teresa Speranza" userId="c08585d4-a883-4845-8f3f-7587b38ba6fd" providerId="ADAL" clId="{FD541F8E-8B0C-5398-850D-C41E32E27918}" dt="2026-05-12T12:41:40.028" v="623"/>
          <ac:grpSpMkLst>
            <pc:docMk/>
            <pc:sldMk cId="3983182787" sldId="270"/>
            <ac:grpSpMk id="8" creationId="{6B560650-055E-2E8A-C88F-03EF13AF893D}"/>
          </ac:grpSpMkLst>
        </pc:grpChg>
        <pc:picChg chg="mod">
          <ac:chgData name="Teresa Speranza" userId="c08585d4-a883-4845-8f3f-7587b38ba6fd" providerId="ADAL" clId="{FD541F8E-8B0C-5398-850D-C41E32E27918}" dt="2026-05-12T12:41:40.028" v="623"/>
          <ac:picMkLst>
            <pc:docMk/>
            <pc:sldMk cId="3983182787" sldId="270"/>
            <ac:picMk id="4" creationId="{94306FC3-D49A-92C8-0310-F2CD405B9ABC}"/>
          </ac:picMkLst>
        </pc:picChg>
      </pc:sldChg>
      <pc:sldChg chg="addSp modSp add mod">
        <pc:chgData name="Teresa Speranza" userId="c08585d4-a883-4845-8f3f-7587b38ba6fd" providerId="ADAL" clId="{FD541F8E-8B0C-5398-850D-C41E32E27918}" dt="2026-05-12T12:42:11.865" v="633" actId="14100"/>
        <pc:sldMkLst>
          <pc:docMk/>
          <pc:sldMk cId="3259602213" sldId="271"/>
        </pc:sldMkLst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9" creationId="{C14A55F0-41A6-934F-F34A-86BDA24629A0}"/>
          </ac:spMkLst>
        </pc:spChg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11" creationId="{F49F867B-18FD-58FB-ECD7-12D4A76DC784}"/>
          </ac:spMkLst>
        </pc:spChg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12" creationId="{526BB6AE-261B-FA81-E9D3-DF4AA8B4DD87}"/>
          </ac:spMkLst>
        </pc:spChg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14" creationId="{971D0FF8-BA17-AB14-9611-2EF7B1348246}"/>
          </ac:spMkLst>
        </pc:spChg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15" creationId="{0DCFBC5D-85F0-4B2A-4D73-51C914263E53}"/>
          </ac:spMkLst>
        </pc:spChg>
        <pc:spChg chg="mod">
          <ac:chgData name="Teresa Speranza" userId="c08585d4-a883-4845-8f3f-7587b38ba6fd" providerId="ADAL" clId="{FD541F8E-8B0C-5398-850D-C41E32E27918}" dt="2026-05-12T12:42:03.039" v="630"/>
          <ac:spMkLst>
            <pc:docMk/>
            <pc:sldMk cId="3259602213" sldId="271"/>
            <ac:spMk id="17" creationId="{2D69AFA5-3D1E-0C75-DAE3-C80E62CE5896}"/>
          </ac:spMkLst>
        </pc:spChg>
        <pc:grpChg chg="add mod">
          <ac:chgData name="Teresa Speranza" userId="c08585d4-a883-4845-8f3f-7587b38ba6fd" providerId="ADAL" clId="{FD541F8E-8B0C-5398-850D-C41E32E27918}" dt="2026-05-12T12:42:11.865" v="633" actId="14100"/>
          <ac:grpSpMkLst>
            <pc:docMk/>
            <pc:sldMk cId="3259602213" sldId="271"/>
            <ac:grpSpMk id="2" creationId="{F92FEA99-A951-A48B-0A1A-D4EE5DC81448}"/>
          </ac:grpSpMkLst>
        </pc:grpChg>
        <pc:grpChg chg="mod">
          <ac:chgData name="Teresa Speranza" userId="c08585d4-a883-4845-8f3f-7587b38ba6fd" providerId="ADAL" clId="{FD541F8E-8B0C-5398-850D-C41E32E27918}" dt="2026-05-12T12:42:03.039" v="630"/>
          <ac:grpSpMkLst>
            <pc:docMk/>
            <pc:sldMk cId="3259602213" sldId="271"/>
            <ac:grpSpMk id="5" creationId="{FCD4FD49-F515-3E0E-73A9-75E6EFC8495F}"/>
          </ac:grpSpMkLst>
        </pc:grpChg>
        <pc:grpChg chg="mod">
          <ac:chgData name="Teresa Speranza" userId="c08585d4-a883-4845-8f3f-7587b38ba6fd" providerId="ADAL" clId="{FD541F8E-8B0C-5398-850D-C41E32E27918}" dt="2026-05-12T12:42:03.039" v="630"/>
          <ac:grpSpMkLst>
            <pc:docMk/>
            <pc:sldMk cId="3259602213" sldId="271"/>
            <ac:grpSpMk id="6" creationId="{9FC8A9BA-D60E-286D-A958-5A516D71023F}"/>
          </ac:grpSpMkLst>
        </pc:grpChg>
        <pc:picChg chg="mod">
          <ac:chgData name="Teresa Speranza" userId="c08585d4-a883-4845-8f3f-7587b38ba6fd" providerId="ADAL" clId="{FD541F8E-8B0C-5398-850D-C41E32E27918}" dt="2026-05-12T12:42:03.039" v="630"/>
          <ac:picMkLst>
            <pc:docMk/>
            <pc:sldMk cId="3259602213" sldId="271"/>
            <ac:picMk id="4" creationId="{0A86F506-3C0F-0E23-435F-FEDD76CA25BF}"/>
          </ac:picMkLst>
        </pc:picChg>
      </pc:sldChg>
      <pc:sldChg chg="addSp modSp add mod">
        <pc:chgData name="Teresa Speranza" userId="c08585d4-a883-4845-8f3f-7587b38ba6fd" providerId="ADAL" clId="{FD541F8E-8B0C-5398-850D-C41E32E27918}" dt="2026-05-12T12:42:41.267" v="635" actId="1076"/>
        <pc:sldMkLst>
          <pc:docMk/>
          <pc:sldMk cId="2450359624" sldId="272"/>
        </pc:sldMkLst>
        <pc:spChg chg="add mod">
          <ac:chgData name="Teresa Speranza" userId="c08585d4-a883-4845-8f3f-7587b38ba6fd" providerId="ADAL" clId="{FD541F8E-8B0C-5398-850D-C41E32E27918}" dt="2026-05-12T12:42:41.267" v="635" actId="1076"/>
          <ac:spMkLst>
            <pc:docMk/>
            <pc:sldMk cId="2450359624" sldId="272"/>
            <ac:spMk id="2" creationId="{99F42630-6C93-B4BB-FB22-9F560002D761}"/>
          </ac:spMkLst>
        </pc:spChg>
        <pc:spChg chg="mod">
          <ac:chgData name="Teresa Speranza" userId="c08585d4-a883-4845-8f3f-7587b38ba6fd" providerId="ADAL" clId="{FD541F8E-8B0C-5398-850D-C41E32E27918}" dt="2026-05-12T12:32:58.452" v="468" actId="120"/>
          <ac:spMkLst>
            <pc:docMk/>
            <pc:sldMk cId="2450359624" sldId="272"/>
            <ac:spMk id="3" creationId="{5532BEF9-6C30-85FD-8EC3-300FA8BC6F67}"/>
          </ac:spMkLst>
        </pc:spChg>
        <pc:spChg chg="mod">
          <ac:chgData name="Teresa Speranza" userId="c08585d4-a883-4845-8f3f-7587b38ba6fd" providerId="ADAL" clId="{FD541F8E-8B0C-5398-850D-C41E32E27918}" dt="2026-05-12T12:42:41.267" v="635" actId="1076"/>
          <ac:spMkLst>
            <pc:docMk/>
            <pc:sldMk cId="2450359624" sldId="272"/>
            <ac:spMk id="11" creationId="{5BA72DAA-B012-03DF-D88A-04DA91334E07}"/>
          </ac:spMkLst>
        </pc:spChg>
        <pc:spChg chg="add mod">
          <ac:chgData name="Teresa Speranza" userId="c08585d4-a883-4845-8f3f-7587b38ba6fd" providerId="ADAL" clId="{FD541F8E-8B0C-5398-850D-C41E32E27918}" dt="2026-05-12T12:42:41.267" v="635" actId="1076"/>
          <ac:spMkLst>
            <pc:docMk/>
            <pc:sldMk cId="2450359624" sldId="272"/>
            <ac:spMk id="12" creationId="{9CA54636-3930-2185-3E34-2D1E7B0122EA}"/>
          </ac:spMkLst>
        </pc:spChg>
        <pc:spChg chg="add mod">
          <ac:chgData name="Teresa Speranza" userId="c08585d4-a883-4845-8f3f-7587b38ba6fd" providerId="ADAL" clId="{FD541F8E-8B0C-5398-850D-C41E32E27918}" dt="2026-05-12T12:42:41.267" v="635" actId="1076"/>
          <ac:spMkLst>
            <pc:docMk/>
            <pc:sldMk cId="2450359624" sldId="272"/>
            <ac:spMk id="13" creationId="{301D5052-2745-628A-6342-1E9F0A93327B}"/>
          </ac:spMkLst>
        </pc:spChg>
        <pc:spChg chg="add mod">
          <ac:chgData name="Teresa Speranza" userId="c08585d4-a883-4845-8f3f-7587b38ba6fd" providerId="ADAL" clId="{FD541F8E-8B0C-5398-850D-C41E32E27918}" dt="2026-05-12T12:42:41.267" v="635" actId="1076"/>
          <ac:spMkLst>
            <pc:docMk/>
            <pc:sldMk cId="2450359624" sldId="272"/>
            <ac:spMk id="14" creationId="{2BE1E060-79FB-809D-5A02-C6243D7EA5DC}"/>
          </ac:spMkLst>
        </pc:spChg>
        <pc:picChg chg="mod">
          <ac:chgData name="Teresa Speranza" userId="c08585d4-a883-4845-8f3f-7587b38ba6fd" providerId="ADAL" clId="{FD541F8E-8B0C-5398-850D-C41E32E27918}" dt="2026-05-12T12:42:41.267" v="635" actId="1076"/>
          <ac:picMkLst>
            <pc:docMk/>
            <pc:sldMk cId="2450359624" sldId="272"/>
            <ac:picMk id="6" creationId="{0B838050-6754-4F60-AB49-4F94A53B3A31}"/>
          </ac:picMkLst>
        </pc:picChg>
        <pc:picChg chg="mod">
          <ac:chgData name="Teresa Speranza" userId="c08585d4-a883-4845-8f3f-7587b38ba6fd" providerId="ADAL" clId="{FD541F8E-8B0C-5398-850D-C41E32E27918}" dt="2026-05-12T12:42:41.267" v="635" actId="1076"/>
          <ac:picMkLst>
            <pc:docMk/>
            <pc:sldMk cId="2450359624" sldId="272"/>
            <ac:picMk id="7" creationId="{0D3F8FCD-81C0-049F-06EA-E37958238739}"/>
          </ac:picMkLst>
        </pc:picChg>
        <pc:picChg chg="mod">
          <ac:chgData name="Teresa Speranza" userId="c08585d4-a883-4845-8f3f-7587b38ba6fd" providerId="ADAL" clId="{FD541F8E-8B0C-5398-850D-C41E32E27918}" dt="2026-05-12T12:42:41.267" v="635" actId="1076"/>
          <ac:picMkLst>
            <pc:docMk/>
            <pc:sldMk cId="2450359624" sldId="272"/>
            <ac:picMk id="9" creationId="{D3732D42-67F5-DBFC-495B-B5A2116C8E76}"/>
          </ac:picMkLst>
        </pc:picChg>
        <pc:picChg chg="mod">
          <ac:chgData name="Teresa Speranza" userId="c08585d4-a883-4845-8f3f-7587b38ba6fd" providerId="ADAL" clId="{FD541F8E-8B0C-5398-850D-C41E32E27918}" dt="2026-05-12T12:42:41.267" v="635" actId="1076"/>
          <ac:picMkLst>
            <pc:docMk/>
            <pc:sldMk cId="2450359624" sldId="272"/>
            <ac:picMk id="10" creationId="{27F8185D-AAA5-4C72-A0FA-10F8D8D45B85}"/>
          </ac:picMkLst>
        </pc:picChg>
        <pc:picChg chg="mod">
          <ac:chgData name="Teresa Speranza" userId="c08585d4-a883-4845-8f3f-7587b38ba6fd" providerId="ADAL" clId="{FD541F8E-8B0C-5398-850D-C41E32E27918}" dt="2026-05-12T12:42:41.267" v="635" actId="1076"/>
          <ac:picMkLst>
            <pc:docMk/>
            <pc:sldMk cId="2450359624" sldId="272"/>
            <ac:picMk id="16" creationId="{A0CD30B4-AA79-8DAE-0A62-E92255667FFD}"/>
          </ac:picMkLst>
        </pc:picChg>
      </pc:sldChg>
      <pc:sldChg chg="addSp modSp add">
        <pc:chgData name="Teresa Speranza" userId="c08585d4-a883-4845-8f3f-7587b38ba6fd" providerId="ADAL" clId="{FD541F8E-8B0C-5398-850D-C41E32E27918}" dt="2026-05-12T12:42:54.505" v="637" actId="1076"/>
        <pc:sldMkLst>
          <pc:docMk/>
          <pc:sldMk cId="1188028743" sldId="273"/>
        </pc:sldMkLst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5" creationId="{789EDDE6-2673-2098-763C-73F66F425517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9" creationId="{C35677A5-C346-7DB9-D256-DB2CA229A7A2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11" creationId="{8BB3D4F9-1026-A150-4758-4393C9AD7D49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12" creationId="{AE652B53-D74E-78A3-617B-F6232166355E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16" creationId="{880FF643-E1DA-2936-C5A5-F55983196D17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18" creationId="{9AF24B1E-E67F-CDB0-5071-569121E6486F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19" creationId="{576D4CD9-E42C-9E1F-8393-C78CB02F1B9D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23" creationId="{6A2D61B0-893F-D3FE-0B03-CEB9C49BDB9A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26" creationId="{72038B10-3809-7C8B-E153-508AA70B18ED}"/>
          </ac:spMkLst>
        </pc:spChg>
        <pc:spChg chg="mod">
          <ac:chgData name="Teresa Speranza" userId="c08585d4-a883-4845-8f3f-7587b38ba6fd" providerId="ADAL" clId="{FD541F8E-8B0C-5398-850D-C41E32E27918}" dt="2026-05-12T12:42:54.505" v="637" actId="1076"/>
          <ac:spMkLst>
            <pc:docMk/>
            <pc:sldMk cId="1188028743" sldId="273"/>
            <ac:spMk id="30" creationId="{4255C6CE-3704-1BB9-E89B-F90B11ED97B1}"/>
          </ac:spMkLst>
        </pc:spChg>
      </pc:sldChg>
      <pc:sldChg chg="addSp modSp add mod">
        <pc:chgData name="Teresa Speranza" userId="c08585d4-a883-4845-8f3f-7587b38ba6fd" providerId="ADAL" clId="{FD541F8E-8B0C-5398-850D-C41E32E27918}" dt="2026-05-12T12:55:14.191" v="813" actId="1035"/>
        <pc:sldMkLst>
          <pc:docMk/>
          <pc:sldMk cId="957699803" sldId="274"/>
        </pc:sldMkLst>
        <pc:spChg chg="mod">
          <ac:chgData name="Teresa Speranza" userId="c08585d4-a883-4845-8f3f-7587b38ba6fd" providerId="ADAL" clId="{FD541F8E-8B0C-5398-850D-C41E32E27918}" dt="2026-05-12T12:33:24.035" v="476" actId="207"/>
          <ac:spMkLst>
            <pc:docMk/>
            <pc:sldMk cId="957699803" sldId="274"/>
            <ac:spMk id="3" creationId="{95014B15-4BDD-5829-756B-B32A83B79414}"/>
          </ac:spMkLst>
        </pc:spChg>
        <pc:spChg chg="add mod">
          <ac:chgData name="Teresa Speranza" userId="c08585d4-a883-4845-8f3f-7587b38ba6fd" providerId="ADAL" clId="{FD541F8E-8B0C-5398-850D-C41E32E27918}" dt="2026-05-12T12:55:14.191" v="813" actId="1035"/>
          <ac:spMkLst>
            <pc:docMk/>
            <pc:sldMk cId="957699803" sldId="274"/>
            <ac:spMk id="6" creationId="{4C64DBC2-E482-63ED-4BEE-7D868C2CB41A}"/>
          </ac:spMkLst>
        </pc:spChg>
        <pc:spChg chg="add mod">
          <ac:chgData name="Teresa Speranza" userId="c08585d4-a883-4845-8f3f-7587b38ba6fd" providerId="ADAL" clId="{FD541F8E-8B0C-5398-850D-C41E32E27918}" dt="2026-05-12T12:55:14.191" v="813" actId="1035"/>
          <ac:spMkLst>
            <pc:docMk/>
            <pc:sldMk cId="957699803" sldId="274"/>
            <ac:spMk id="11" creationId="{FD539B3C-ABCA-6382-98DD-CFBFC8976AA2}"/>
          </ac:spMkLst>
        </pc:spChg>
        <pc:spChg chg="add mod">
          <ac:chgData name="Teresa Speranza" userId="c08585d4-a883-4845-8f3f-7587b38ba6fd" providerId="ADAL" clId="{FD541F8E-8B0C-5398-850D-C41E32E27918}" dt="2026-05-12T12:55:14.191" v="813" actId="1035"/>
          <ac:spMkLst>
            <pc:docMk/>
            <pc:sldMk cId="957699803" sldId="274"/>
            <ac:spMk id="16" creationId="{A66DE455-8099-DA82-AFB8-5AB30411A49C}"/>
          </ac:spMkLst>
        </pc:spChg>
        <pc:spChg chg="add mod">
          <ac:chgData name="Teresa Speranza" userId="c08585d4-a883-4845-8f3f-7587b38ba6fd" providerId="ADAL" clId="{FD541F8E-8B0C-5398-850D-C41E32E27918}" dt="2026-05-12T12:55:14.191" v="813" actId="1035"/>
          <ac:spMkLst>
            <pc:docMk/>
            <pc:sldMk cId="957699803" sldId="274"/>
            <ac:spMk id="17" creationId="{2C9D209D-0CDA-525C-CB2D-2E9F4CD0CD52}"/>
          </ac:spMkLst>
        </pc:spChg>
        <pc:graphicFrameChg chg="add mod">
          <ac:chgData name="Teresa Speranza" userId="c08585d4-a883-4845-8f3f-7587b38ba6fd" providerId="ADAL" clId="{FD541F8E-8B0C-5398-850D-C41E32E27918}" dt="2026-05-12T12:55:14.191" v="813" actId="1035"/>
          <ac:graphicFrameMkLst>
            <pc:docMk/>
            <pc:sldMk cId="957699803" sldId="274"/>
            <ac:graphicFrameMk id="12" creationId="{3856D4BC-9399-0828-DE4F-69A40A3673BB}"/>
          </ac:graphicFrameMkLst>
        </pc:graphicFrameChg>
        <pc:picChg chg="add mod">
          <ac:chgData name="Teresa Speranza" userId="c08585d4-a883-4845-8f3f-7587b38ba6fd" providerId="ADAL" clId="{FD541F8E-8B0C-5398-850D-C41E32E27918}" dt="2026-05-12T12:55:14.191" v="813" actId="1035"/>
          <ac:picMkLst>
            <pc:docMk/>
            <pc:sldMk cId="957699803" sldId="274"/>
            <ac:picMk id="2" creationId="{323A8A12-77C4-A7AD-C18C-AF965A368647}"/>
          </ac:picMkLst>
        </pc:picChg>
        <pc:picChg chg="add mod">
          <ac:chgData name="Teresa Speranza" userId="c08585d4-a883-4845-8f3f-7587b38ba6fd" providerId="ADAL" clId="{FD541F8E-8B0C-5398-850D-C41E32E27918}" dt="2026-05-12T12:55:14.191" v="813" actId="1035"/>
          <ac:picMkLst>
            <pc:docMk/>
            <pc:sldMk cId="957699803" sldId="274"/>
            <ac:picMk id="4" creationId="{7A820099-CC7E-EF4A-D262-D496BD849A20}"/>
          </ac:picMkLst>
        </pc:picChg>
        <pc:picChg chg="add mod">
          <ac:chgData name="Teresa Speranza" userId="c08585d4-a883-4845-8f3f-7587b38ba6fd" providerId="ADAL" clId="{FD541F8E-8B0C-5398-850D-C41E32E27918}" dt="2026-05-12T12:55:14.191" v="813" actId="1035"/>
          <ac:picMkLst>
            <pc:docMk/>
            <pc:sldMk cId="957699803" sldId="274"/>
            <ac:picMk id="5" creationId="{60C16018-AE5A-87B1-D654-6B74E0996CEC}"/>
          </ac:picMkLst>
        </pc:picChg>
        <pc:picChg chg="add mod">
          <ac:chgData name="Teresa Speranza" userId="c08585d4-a883-4845-8f3f-7587b38ba6fd" providerId="ADAL" clId="{FD541F8E-8B0C-5398-850D-C41E32E27918}" dt="2026-05-12T12:55:14.191" v="813" actId="1035"/>
          <ac:picMkLst>
            <pc:docMk/>
            <pc:sldMk cId="957699803" sldId="274"/>
            <ac:picMk id="9" creationId="{CC44FF72-ECB4-D5F8-C679-1056F522CC00}"/>
          </ac:picMkLst>
        </pc:picChg>
        <pc:picChg chg="add mod">
          <ac:chgData name="Teresa Speranza" userId="c08585d4-a883-4845-8f3f-7587b38ba6fd" providerId="ADAL" clId="{FD541F8E-8B0C-5398-850D-C41E32E27918}" dt="2026-05-12T12:55:14.191" v="813" actId="1035"/>
          <ac:picMkLst>
            <pc:docMk/>
            <pc:sldMk cId="957699803" sldId="274"/>
            <ac:picMk id="10" creationId="{BE6C8BB5-6A95-AC45-EC6D-3F3B98B99E9F}"/>
          </ac:picMkLst>
        </pc:picChg>
      </pc:sldChg>
      <pc:sldChg chg="addSp delSp modSp add mod">
        <pc:chgData name="Teresa Speranza" userId="c08585d4-a883-4845-8f3f-7587b38ba6fd" providerId="ADAL" clId="{FD541F8E-8B0C-5398-850D-C41E32E27918}" dt="2026-05-12T12:34:33.603" v="486"/>
        <pc:sldMkLst>
          <pc:docMk/>
          <pc:sldMk cId="1566100660" sldId="276"/>
        </pc:sldMkLst>
        <pc:spChg chg="mod">
          <ac:chgData name="Teresa Speranza" userId="c08585d4-a883-4845-8f3f-7587b38ba6fd" providerId="ADAL" clId="{FD541F8E-8B0C-5398-850D-C41E32E27918}" dt="2026-05-12T12:34:33.603" v="486"/>
          <ac:spMkLst>
            <pc:docMk/>
            <pc:sldMk cId="1566100660" sldId="276"/>
            <ac:spMk id="8" creationId="{0A62C14B-D327-FF44-827C-49EB0D89B5E5}"/>
          </ac:spMkLst>
        </pc:spChg>
        <pc:spChg chg="mod">
          <ac:chgData name="Teresa Speranza" userId="c08585d4-a883-4845-8f3f-7587b38ba6fd" providerId="ADAL" clId="{FD541F8E-8B0C-5398-850D-C41E32E27918}" dt="2026-05-12T12:34:33.603" v="486"/>
          <ac:spMkLst>
            <pc:docMk/>
            <pc:sldMk cId="1566100660" sldId="276"/>
            <ac:spMk id="9" creationId="{CC9C21AE-FAD4-AEA1-77BD-E2D6735494AD}"/>
          </ac:spMkLst>
        </pc:spChg>
        <pc:grpChg chg="add mod">
          <ac:chgData name="Teresa Speranza" userId="c08585d4-a883-4845-8f3f-7587b38ba6fd" providerId="ADAL" clId="{FD541F8E-8B0C-5398-850D-C41E32E27918}" dt="2026-05-12T12:34:33.603" v="486"/>
          <ac:grpSpMkLst>
            <pc:docMk/>
            <pc:sldMk cId="1566100660" sldId="276"/>
            <ac:grpSpMk id="7" creationId="{7C76D99E-5580-243B-8D67-C784B7E07CAA}"/>
          </ac:grpSpMkLst>
        </pc:grpChg>
        <pc:picChg chg="add mod">
          <ac:chgData name="Teresa Speranza" userId="c08585d4-a883-4845-8f3f-7587b38ba6fd" providerId="ADAL" clId="{FD541F8E-8B0C-5398-850D-C41E32E27918}" dt="2026-05-12T12:34:33.603" v="486"/>
          <ac:picMkLst>
            <pc:docMk/>
            <pc:sldMk cId="1566100660" sldId="276"/>
            <ac:picMk id="11" creationId="{D39B3184-6E61-8296-9AA4-691C2319E176}"/>
          </ac:picMkLst>
        </pc:picChg>
        <pc:cxnChg chg="mod">
          <ac:chgData name="Teresa Speranza" userId="c08585d4-a883-4845-8f3f-7587b38ba6fd" providerId="ADAL" clId="{FD541F8E-8B0C-5398-850D-C41E32E27918}" dt="2026-05-12T12:34:33.603" v="486"/>
          <ac:cxnSpMkLst>
            <pc:docMk/>
            <pc:sldMk cId="1566100660" sldId="276"/>
            <ac:cxnSpMk id="10" creationId="{753C0996-E1F5-2A33-9BBF-1929A8345A6F}"/>
          </ac:cxnSpMkLst>
        </pc:cxnChg>
      </pc:sldChg>
      <pc:sldChg chg="addSp delSp modSp add mod ord">
        <pc:chgData name="Teresa Speranza" userId="c08585d4-a883-4845-8f3f-7587b38ba6fd" providerId="ADAL" clId="{FD541F8E-8B0C-5398-850D-C41E32E27918}" dt="2026-05-12T12:37:58.869" v="526"/>
        <pc:sldMkLst>
          <pc:docMk/>
          <pc:sldMk cId="1923864914" sldId="277"/>
        </pc:sldMkLst>
        <pc:spChg chg="add mod">
          <ac:chgData name="Teresa Speranza" userId="c08585d4-a883-4845-8f3f-7587b38ba6fd" providerId="ADAL" clId="{FD541F8E-8B0C-5398-850D-C41E32E27918}" dt="2026-05-12T12:36:50.987" v="497"/>
          <ac:spMkLst>
            <pc:docMk/>
            <pc:sldMk cId="1923864914" sldId="277"/>
            <ac:spMk id="29" creationId="{251E5F0F-D68B-BEDB-8A98-D460F979371F}"/>
          </ac:spMkLst>
        </pc:spChg>
        <pc:spChg chg="add mod">
          <ac:chgData name="Teresa Speranza" userId="c08585d4-a883-4845-8f3f-7587b38ba6fd" providerId="ADAL" clId="{FD541F8E-8B0C-5398-850D-C41E32E27918}" dt="2026-05-12T12:37:58.869" v="526"/>
          <ac:spMkLst>
            <pc:docMk/>
            <pc:sldMk cId="1923864914" sldId="277"/>
            <ac:spMk id="49" creationId="{DE25E04B-4A9A-CC36-BB72-39F01A99F101}"/>
          </ac:spMkLst>
        </pc:spChg>
        <pc:spChg chg="add mod">
          <ac:chgData name="Teresa Speranza" userId="c08585d4-a883-4845-8f3f-7587b38ba6fd" providerId="ADAL" clId="{FD541F8E-8B0C-5398-850D-C41E32E27918}" dt="2026-05-12T12:37:58.869" v="526"/>
          <ac:spMkLst>
            <pc:docMk/>
            <pc:sldMk cId="1923864914" sldId="277"/>
            <ac:spMk id="54" creationId="{999D9A6F-C9E0-116D-D83A-2D5A4578FCA6}"/>
          </ac:spMkLst>
        </pc:spChg>
        <pc:spChg chg="add mod">
          <ac:chgData name="Teresa Speranza" userId="c08585d4-a883-4845-8f3f-7587b38ba6fd" providerId="ADAL" clId="{FD541F8E-8B0C-5398-850D-C41E32E27918}" dt="2026-05-12T12:37:58.869" v="526"/>
          <ac:spMkLst>
            <pc:docMk/>
            <pc:sldMk cId="1923864914" sldId="277"/>
            <ac:spMk id="55" creationId="{B4C58959-2700-1C43-7918-36E3590D8328}"/>
          </ac:spMkLst>
        </pc:spChg>
        <pc:spChg chg="add mod">
          <ac:chgData name="Teresa Speranza" userId="c08585d4-a883-4845-8f3f-7587b38ba6fd" providerId="ADAL" clId="{FD541F8E-8B0C-5398-850D-C41E32E27918}" dt="2026-05-12T12:37:58.869" v="526"/>
          <ac:spMkLst>
            <pc:docMk/>
            <pc:sldMk cId="1923864914" sldId="277"/>
            <ac:spMk id="62" creationId="{6D306849-55C2-9260-F227-E0E4763D788B}"/>
          </ac:spMkLst>
        </pc:spChg>
        <pc:picChg chg="add mod">
          <ac:chgData name="Teresa Speranza" userId="c08585d4-a883-4845-8f3f-7587b38ba6fd" providerId="ADAL" clId="{FD541F8E-8B0C-5398-850D-C41E32E27918}" dt="2026-05-12T12:36:50.987" v="497"/>
          <ac:picMkLst>
            <pc:docMk/>
            <pc:sldMk cId="1923864914" sldId="277"/>
            <ac:picMk id="28" creationId="{4DBE464E-3443-D414-4851-A62CF06CF528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47" creationId="{67F16DBE-B784-EC12-E143-FA0A425430B4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48" creationId="{0E0A0E8F-4729-CEB8-5FA1-A03EE83C0BCF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53" creationId="{CDABD85E-FDD4-312C-9F4B-7547B47CBCBA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56" creationId="{DA4414E1-EE93-CAD3-9209-A6DEE1BAC876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57" creationId="{42F1B474-6315-D76F-87E3-3530BE4AFBCD}"/>
          </ac:picMkLst>
        </pc:picChg>
        <pc:picChg chg="add mod">
          <ac:chgData name="Teresa Speranza" userId="c08585d4-a883-4845-8f3f-7587b38ba6fd" providerId="ADAL" clId="{FD541F8E-8B0C-5398-850D-C41E32E27918}" dt="2026-05-12T12:37:58.869" v="526"/>
          <ac:picMkLst>
            <pc:docMk/>
            <pc:sldMk cId="1923864914" sldId="277"/>
            <ac:picMk id="59" creationId="{420052E4-794C-D235-4FF0-AB97F2FA670B}"/>
          </ac:picMkLst>
        </pc:picChg>
      </pc:sldChg>
      <pc:sldChg chg="addSp modSp add">
        <pc:chgData name="Teresa Speranza" userId="c08585d4-a883-4845-8f3f-7587b38ba6fd" providerId="ADAL" clId="{FD541F8E-8B0C-5398-850D-C41E32E27918}" dt="2026-05-12T12:37:35.046" v="519" actId="1035"/>
        <pc:sldMkLst>
          <pc:docMk/>
          <pc:sldMk cId="3691388157" sldId="278"/>
        </pc:sldMkLst>
        <pc:spChg chg="mod">
          <ac:chgData name="Teresa Speranza" userId="c08585d4-a883-4845-8f3f-7587b38ba6fd" providerId="ADAL" clId="{FD541F8E-8B0C-5398-850D-C41E32E27918}" dt="2026-05-12T12:37:35.046" v="519" actId="1035"/>
          <ac:spMkLst>
            <pc:docMk/>
            <pc:sldMk cId="3691388157" sldId="278"/>
            <ac:spMk id="5" creationId="{A5D4AEC4-CFB0-DC6B-7016-0D57EB906B8B}"/>
          </ac:spMkLst>
        </pc:spChg>
        <pc:spChg chg="mod">
          <ac:chgData name="Teresa Speranza" userId="c08585d4-a883-4845-8f3f-7587b38ba6fd" providerId="ADAL" clId="{FD541F8E-8B0C-5398-850D-C41E32E27918}" dt="2026-05-12T12:37:35.046" v="519" actId="1035"/>
          <ac:spMkLst>
            <pc:docMk/>
            <pc:sldMk cId="3691388157" sldId="278"/>
            <ac:spMk id="10" creationId="{16F35968-0A38-813D-9ADD-129BD89C26A2}"/>
          </ac:spMkLst>
        </pc:spChg>
        <pc:spChg chg="mod">
          <ac:chgData name="Teresa Speranza" userId="c08585d4-a883-4845-8f3f-7587b38ba6fd" providerId="ADAL" clId="{FD541F8E-8B0C-5398-850D-C41E32E27918}" dt="2026-05-12T12:37:35.046" v="519" actId="1035"/>
          <ac:spMkLst>
            <pc:docMk/>
            <pc:sldMk cId="3691388157" sldId="278"/>
            <ac:spMk id="11" creationId="{DEF796FE-021D-EB8F-BB05-D6BF31FA2527}"/>
          </ac:spMkLst>
        </pc:spChg>
        <pc:spChg chg="mod">
          <ac:chgData name="Teresa Speranza" userId="c08585d4-a883-4845-8f3f-7587b38ba6fd" providerId="ADAL" clId="{FD541F8E-8B0C-5398-850D-C41E32E27918}" dt="2026-05-12T12:37:35.046" v="519" actId="1035"/>
          <ac:spMkLst>
            <pc:docMk/>
            <pc:sldMk cId="3691388157" sldId="278"/>
            <ac:spMk id="26" creationId="{825CE0DD-71B3-9C1A-4987-6CEC0048FDB6}"/>
          </ac:spMkLst>
        </pc:sp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2" creationId="{AC5C6286-0EC7-7090-3B4B-6232640D7538}"/>
          </ac:picMkLst>
        </pc:pic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4" creationId="{4F94EEF7-DFF6-75DF-3048-A76BD105AADB}"/>
          </ac:picMkLst>
        </pc:pic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7" creationId="{BFE94941-A78D-14F6-772E-7D4B74D9F7FD}"/>
          </ac:picMkLst>
        </pc:pic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9" creationId="{40BFDC05-05FA-F9ED-8F01-F5DF0E57EA83}"/>
          </ac:picMkLst>
        </pc:pic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22" creationId="{6BE1A1A0-F6E4-067D-3587-3EE991169D81}"/>
          </ac:picMkLst>
        </pc:picChg>
        <pc:picChg chg="mod">
          <ac:chgData name="Teresa Speranza" userId="c08585d4-a883-4845-8f3f-7587b38ba6fd" providerId="ADAL" clId="{FD541F8E-8B0C-5398-850D-C41E32E27918}" dt="2026-05-12T12:37:35.046" v="519" actId="1035"/>
          <ac:picMkLst>
            <pc:docMk/>
            <pc:sldMk cId="3691388157" sldId="278"/>
            <ac:picMk id="23" creationId="{9308510A-9569-776D-EACB-953184277604}"/>
          </ac:picMkLst>
        </pc:picChg>
      </pc:sldChg>
      <pc:sldChg chg="addSp delSp modSp add mod">
        <pc:chgData name="Teresa Speranza" userId="c08585d4-a883-4845-8f3f-7587b38ba6fd" providerId="ADAL" clId="{FD541F8E-8B0C-5398-850D-C41E32E27918}" dt="2026-05-12T12:39:06.817" v="599" actId="14100"/>
        <pc:sldMkLst>
          <pc:docMk/>
          <pc:sldMk cId="3046016423" sldId="279"/>
        </pc:sldMkLst>
        <pc:spChg chg="add mod">
          <ac:chgData name="Teresa Speranza" userId="c08585d4-a883-4845-8f3f-7587b38ba6fd" providerId="ADAL" clId="{FD541F8E-8B0C-5398-850D-C41E32E27918}" dt="2026-05-12T12:39:06.817" v="599" actId="14100"/>
          <ac:spMkLst>
            <pc:docMk/>
            <pc:sldMk cId="3046016423" sldId="279"/>
            <ac:spMk id="39" creationId="{45E2468F-5C51-6DB0-5E08-C0059C0740AD}"/>
          </ac:spMkLst>
        </pc:spChg>
        <pc:spChg chg="add mod">
          <ac:chgData name="Teresa Speranza" userId="c08585d4-a883-4845-8f3f-7587b38ba6fd" providerId="ADAL" clId="{FD541F8E-8B0C-5398-850D-C41E32E27918}" dt="2026-05-12T12:38:16.415" v="530"/>
          <ac:spMkLst>
            <pc:docMk/>
            <pc:sldMk cId="3046016423" sldId="279"/>
            <ac:spMk id="42" creationId="{726E8BB7-685B-CAEA-1369-7CFCE484DEF2}"/>
          </ac:spMkLst>
        </pc:spChg>
        <pc:spChg chg="add mod">
          <ac:chgData name="Teresa Speranza" userId="c08585d4-a883-4845-8f3f-7587b38ba6fd" providerId="ADAL" clId="{FD541F8E-8B0C-5398-850D-C41E32E27918}" dt="2026-05-12T12:38:16.415" v="530"/>
          <ac:spMkLst>
            <pc:docMk/>
            <pc:sldMk cId="3046016423" sldId="279"/>
            <ac:spMk id="45" creationId="{306D22AB-7409-87EC-C37A-39FE76EC2DCA}"/>
          </ac:spMkLst>
        </pc:spChg>
        <pc:spChg chg="add mod">
          <ac:chgData name="Teresa Speranza" userId="c08585d4-a883-4845-8f3f-7587b38ba6fd" providerId="ADAL" clId="{FD541F8E-8B0C-5398-850D-C41E32E27918}" dt="2026-05-12T12:38:16.415" v="530"/>
          <ac:spMkLst>
            <pc:docMk/>
            <pc:sldMk cId="3046016423" sldId="279"/>
            <ac:spMk id="50" creationId="{BF28BB3D-8DAE-8284-3AE4-4BF3E2195110}"/>
          </ac:spMkLst>
        </pc:spChg>
        <pc:spChg chg="add mod">
          <ac:chgData name="Teresa Speranza" userId="c08585d4-a883-4845-8f3f-7587b38ba6fd" providerId="ADAL" clId="{FD541F8E-8B0C-5398-850D-C41E32E27918}" dt="2026-05-12T12:38:16.415" v="530"/>
          <ac:spMkLst>
            <pc:docMk/>
            <pc:sldMk cId="3046016423" sldId="279"/>
            <ac:spMk id="51" creationId="{E0467526-DCF9-FE1C-876C-806646105547}"/>
          </ac:spMkLst>
        </pc:spChg>
        <pc:picChg chg="add mod">
          <ac:chgData name="Teresa Speranza" userId="c08585d4-a883-4845-8f3f-7587b38ba6fd" providerId="ADAL" clId="{FD541F8E-8B0C-5398-850D-C41E32E27918}" dt="2026-05-12T12:38:16.415" v="530"/>
          <ac:picMkLst>
            <pc:docMk/>
            <pc:sldMk cId="3046016423" sldId="279"/>
            <ac:picMk id="46" creationId="{6544CDC3-3C94-5B70-D230-28AB665F1A39}"/>
          </ac:picMkLst>
        </pc:picChg>
        <pc:picChg chg="add mod">
          <ac:chgData name="Teresa Speranza" userId="c08585d4-a883-4845-8f3f-7587b38ba6fd" providerId="ADAL" clId="{FD541F8E-8B0C-5398-850D-C41E32E27918}" dt="2026-05-12T12:38:16.415" v="530"/>
          <ac:picMkLst>
            <pc:docMk/>
            <pc:sldMk cId="3046016423" sldId="279"/>
            <ac:picMk id="49" creationId="{B2D4BEC2-7207-E0F4-9818-A3CE88F1AF52}"/>
          </ac:picMkLst>
        </pc:picChg>
        <pc:picChg chg="add mod">
          <ac:chgData name="Teresa Speranza" userId="c08585d4-a883-4845-8f3f-7587b38ba6fd" providerId="ADAL" clId="{FD541F8E-8B0C-5398-850D-C41E32E27918}" dt="2026-05-12T12:38:16.415" v="530"/>
          <ac:picMkLst>
            <pc:docMk/>
            <pc:sldMk cId="3046016423" sldId="279"/>
            <ac:picMk id="52" creationId="{D486AE2C-CDF0-E9D2-BA63-F18E914F61DD}"/>
          </ac:picMkLst>
        </pc:picChg>
        <pc:picChg chg="add mod">
          <ac:chgData name="Teresa Speranza" userId="c08585d4-a883-4845-8f3f-7587b38ba6fd" providerId="ADAL" clId="{FD541F8E-8B0C-5398-850D-C41E32E27918}" dt="2026-05-12T12:38:16.415" v="530"/>
          <ac:picMkLst>
            <pc:docMk/>
            <pc:sldMk cId="3046016423" sldId="279"/>
            <ac:picMk id="53" creationId="{73BD582E-E856-1F92-FFDF-B8AF939E322C}"/>
          </ac:picMkLst>
        </pc:picChg>
        <pc:picChg chg="add mod">
          <ac:chgData name="Teresa Speranza" userId="c08585d4-a883-4845-8f3f-7587b38ba6fd" providerId="ADAL" clId="{FD541F8E-8B0C-5398-850D-C41E32E27918}" dt="2026-05-12T12:38:16.415" v="530"/>
          <ac:picMkLst>
            <pc:docMk/>
            <pc:sldMk cId="3046016423" sldId="279"/>
            <ac:picMk id="55" creationId="{6FA24BCA-8D43-35E9-B3FA-686865AA5FD2}"/>
          </ac:picMkLst>
        </pc:picChg>
        <pc:cxnChg chg="mod">
          <ac:chgData name="Teresa Speranza" userId="c08585d4-a883-4845-8f3f-7587b38ba6fd" providerId="ADAL" clId="{FD541F8E-8B0C-5398-850D-C41E32E27918}" dt="2026-05-12T12:38:56.482" v="598" actId="166"/>
          <ac:cxnSpMkLst>
            <pc:docMk/>
            <pc:sldMk cId="3046016423" sldId="279"/>
            <ac:cxnSpMk id="59" creationId="{0B30A853-50CE-2CBA-6105-FBC0985210AC}"/>
          </ac:cxnSpMkLst>
        </pc:cxnChg>
      </pc:sldChg>
      <pc:sldChg chg="addSp delSp modSp add mod">
        <pc:chgData name="Teresa Speranza" userId="c08585d4-a883-4845-8f3f-7587b38ba6fd" providerId="ADAL" clId="{FD541F8E-8B0C-5398-850D-C41E32E27918}" dt="2026-05-12T12:55:36.445" v="815" actId="113"/>
        <pc:sldMkLst>
          <pc:docMk/>
          <pc:sldMk cId="3742673285" sldId="280"/>
        </pc:sldMkLst>
        <pc:graphicFrameChg chg="add mod modGraphic">
          <ac:chgData name="Teresa Speranza" userId="c08585d4-a883-4845-8f3f-7587b38ba6fd" providerId="ADAL" clId="{FD541F8E-8B0C-5398-850D-C41E32E27918}" dt="2026-05-12T12:55:36.445" v="815" actId="113"/>
          <ac:graphicFrameMkLst>
            <pc:docMk/>
            <pc:sldMk cId="3742673285" sldId="280"/>
            <ac:graphicFrameMk id="59" creationId="{9F251F22-560F-759B-4491-F476042B4DD0}"/>
          </ac:graphicFrameMkLst>
        </pc:graphicFrameChg>
        <pc:picChg chg="add mod">
          <ac:chgData name="Teresa Speranza" userId="c08585d4-a883-4845-8f3f-7587b38ba6fd" providerId="ADAL" clId="{FD541F8E-8B0C-5398-850D-C41E32E27918}" dt="2026-05-12T12:54:19.789" v="776" actId="1035"/>
          <ac:picMkLst>
            <pc:docMk/>
            <pc:sldMk cId="3742673285" sldId="280"/>
            <ac:picMk id="60" creationId="{0194EF64-8898-6C9A-7426-BCC3774AB5F0}"/>
          </ac:picMkLst>
        </pc:picChg>
        <pc:picChg chg="add mod">
          <ac:chgData name="Teresa Speranza" userId="c08585d4-a883-4845-8f3f-7587b38ba6fd" providerId="ADAL" clId="{FD541F8E-8B0C-5398-850D-C41E32E27918}" dt="2026-05-12T12:54:19.789" v="776" actId="1035"/>
          <ac:picMkLst>
            <pc:docMk/>
            <pc:sldMk cId="3742673285" sldId="280"/>
            <ac:picMk id="61" creationId="{1FEA7C76-4F79-B999-6B7E-50BC2E50B416}"/>
          </ac:picMkLst>
        </pc:picChg>
        <pc:picChg chg="add mod">
          <ac:chgData name="Teresa Speranza" userId="c08585d4-a883-4845-8f3f-7587b38ba6fd" providerId="ADAL" clId="{FD541F8E-8B0C-5398-850D-C41E32E27918}" dt="2026-05-12T12:54:19.789" v="776" actId="1035"/>
          <ac:picMkLst>
            <pc:docMk/>
            <pc:sldMk cId="3742673285" sldId="280"/>
            <ac:picMk id="62" creationId="{2D6AB88E-E0D5-DDB8-93D2-B183B15F4A63}"/>
          </ac:picMkLst>
        </pc:picChg>
        <pc:picChg chg="add mod">
          <ac:chgData name="Teresa Speranza" userId="c08585d4-a883-4845-8f3f-7587b38ba6fd" providerId="ADAL" clId="{FD541F8E-8B0C-5398-850D-C41E32E27918}" dt="2026-05-12T12:54:19.789" v="776" actId="1035"/>
          <ac:picMkLst>
            <pc:docMk/>
            <pc:sldMk cId="3742673285" sldId="280"/>
            <ac:picMk id="63" creationId="{9F5312DC-FDF0-C156-29BD-D61411EACC28}"/>
          </ac:picMkLst>
        </pc:picChg>
      </pc:sldChg>
      <pc:sldChg chg="addSp modSp add mod">
        <pc:chgData name="Teresa Speranza" userId="c08585d4-a883-4845-8f3f-7587b38ba6fd" providerId="ADAL" clId="{FD541F8E-8B0C-5398-850D-C41E32E27918}" dt="2026-05-12T12:54:25.949" v="787" actId="1035"/>
        <pc:sldMkLst>
          <pc:docMk/>
          <pc:sldMk cId="2179584491" sldId="282"/>
        </pc:sldMkLst>
        <pc:graphicFrameChg chg="mod modGraphic">
          <ac:chgData name="Teresa Speranza" userId="c08585d4-a883-4845-8f3f-7587b38ba6fd" providerId="ADAL" clId="{FD541F8E-8B0C-5398-850D-C41E32E27918}" dt="2026-05-12T12:49:23.715" v="699" actId="2062"/>
          <ac:graphicFrameMkLst>
            <pc:docMk/>
            <pc:sldMk cId="2179584491" sldId="282"/>
            <ac:graphicFrameMk id="59" creationId="{BAC5DE35-B5B2-3B97-B3CF-BEC414E2B6E2}"/>
          </ac:graphicFrameMkLst>
        </pc:graphicFrameChg>
        <pc:picChg chg="add mod">
          <ac:chgData name="Teresa Speranza" userId="c08585d4-a883-4845-8f3f-7587b38ba6fd" providerId="ADAL" clId="{FD541F8E-8B0C-5398-850D-C41E32E27918}" dt="2026-05-12T12:54:25.949" v="787" actId="1035"/>
          <ac:picMkLst>
            <pc:docMk/>
            <pc:sldMk cId="2179584491" sldId="282"/>
            <ac:picMk id="2" creationId="{13380716-33B4-C934-6586-420F50954FD2}"/>
          </ac:picMkLst>
        </pc:picChg>
        <pc:picChg chg="add mod">
          <ac:chgData name="Teresa Speranza" userId="c08585d4-a883-4845-8f3f-7587b38ba6fd" providerId="ADAL" clId="{FD541F8E-8B0C-5398-850D-C41E32E27918}" dt="2026-05-12T12:54:25.949" v="787" actId="1035"/>
          <ac:picMkLst>
            <pc:docMk/>
            <pc:sldMk cId="2179584491" sldId="282"/>
            <ac:picMk id="4" creationId="{2D352435-08C1-2F88-01BE-AE16FE6A5E6F}"/>
          </ac:picMkLst>
        </pc:picChg>
        <pc:picChg chg="add mod">
          <ac:chgData name="Teresa Speranza" userId="c08585d4-a883-4845-8f3f-7587b38ba6fd" providerId="ADAL" clId="{FD541F8E-8B0C-5398-850D-C41E32E27918}" dt="2026-05-12T12:54:25.949" v="787" actId="1035"/>
          <ac:picMkLst>
            <pc:docMk/>
            <pc:sldMk cId="2179584491" sldId="282"/>
            <ac:picMk id="5" creationId="{ED5CCEF2-02D2-5C61-D490-DA030E28E3CF}"/>
          </ac:picMkLst>
        </pc:picChg>
        <pc:picChg chg="add mod">
          <ac:chgData name="Teresa Speranza" userId="c08585d4-a883-4845-8f3f-7587b38ba6fd" providerId="ADAL" clId="{FD541F8E-8B0C-5398-850D-C41E32E27918}" dt="2026-05-12T12:54:25.949" v="787" actId="1035"/>
          <ac:picMkLst>
            <pc:docMk/>
            <pc:sldMk cId="2179584491" sldId="282"/>
            <ac:picMk id="6" creationId="{44A72EC3-256C-249D-35D6-07203B512180}"/>
          </ac:picMkLst>
        </pc:picChg>
      </pc:sldChg>
      <pc:sldChg chg="addSp modSp add mod">
        <pc:chgData name="Teresa Speranza" userId="c08585d4-a883-4845-8f3f-7587b38ba6fd" providerId="ADAL" clId="{FD541F8E-8B0C-5398-850D-C41E32E27918}" dt="2026-05-12T12:54:45.243" v="795" actId="1035"/>
        <pc:sldMkLst>
          <pc:docMk/>
          <pc:sldMk cId="598988111" sldId="283"/>
        </pc:sldMkLst>
        <pc:graphicFrameChg chg="add mod modGraphic">
          <ac:chgData name="Teresa Speranza" userId="c08585d4-a883-4845-8f3f-7587b38ba6fd" providerId="ADAL" clId="{FD541F8E-8B0C-5398-850D-C41E32E27918}" dt="2026-05-12T12:53:39.393" v="749" actId="1038"/>
          <ac:graphicFrameMkLst>
            <pc:docMk/>
            <pc:sldMk cId="598988111" sldId="283"/>
            <ac:graphicFrameMk id="2" creationId="{64898DF5-F5B7-B262-6A9B-F534403929B6}"/>
          </ac:graphicFrameMkLst>
        </pc:graphicFrameChg>
        <pc:graphicFrameChg chg="mod modGraphic">
          <ac:chgData name="Teresa Speranza" userId="c08585d4-a883-4845-8f3f-7587b38ba6fd" providerId="ADAL" clId="{FD541F8E-8B0C-5398-850D-C41E32E27918}" dt="2026-05-12T12:53:35.549" v="745" actId="1037"/>
          <ac:graphicFrameMkLst>
            <pc:docMk/>
            <pc:sldMk cId="598988111" sldId="283"/>
            <ac:graphicFrameMk id="59" creationId="{8F3B70C4-232E-11B5-9527-F59E0462C8C7}"/>
          </ac:graphicFrameMkLst>
        </pc:graphicFrame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4" creationId="{2A2E0531-89B8-7720-4872-FD3994363A7B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5" creationId="{878B0CBC-0889-277E-161C-43C08060DD7F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6" creationId="{914C216E-EB20-B0A7-07AF-EC0F81E1272F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7" creationId="{87A69F05-88C9-DEA1-F426-9E2220B48F5E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8" creationId="{D52480E2-6430-2F8F-D4B9-2A46D70E0F8C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9" creationId="{ED06F025-792F-18FE-1C0C-9E8AEEBDF987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10" creationId="{426E24BE-9D56-B222-7909-E18A5DD519FB}"/>
          </ac:picMkLst>
        </pc:picChg>
        <pc:picChg chg="add mod">
          <ac:chgData name="Teresa Speranza" userId="c08585d4-a883-4845-8f3f-7587b38ba6fd" providerId="ADAL" clId="{FD541F8E-8B0C-5398-850D-C41E32E27918}" dt="2026-05-12T12:54:45.243" v="795" actId="1035"/>
          <ac:picMkLst>
            <pc:docMk/>
            <pc:sldMk cId="598988111" sldId="283"/>
            <ac:picMk id="11" creationId="{AFE36597-3CF2-1465-7728-B72CC6A6F0C3}"/>
          </ac:picMkLst>
        </pc:picChg>
      </pc:sldChg>
      <pc:sldChg chg="addSp delSp modSp add mod ord">
        <pc:chgData name="Teresa Speranza" userId="c08585d4-a883-4845-8f3f-7587b38ba6fd" providerId="ADAL" clId="{FD541F8E-8B0C-5398-850D-C41E32E27918}" dt="2026-05-20T11:12:36.520" v="1922" actId="1076"/>
        <pc:sldMkLst>
          <pc:docMk/>
          <pc:sldMk cId="2170332838" sldId="284"/>
        </pc:sldMkLst>
        <pc:spChg chg="add mod">
          <ac:chgData name="Teresa Speranza" userId="c08585d4-a883-4845-8f3f-7587b38ba6fd" providerId="ADAL" clId="{FD541F8E-8B0C-5398-850D-C41E32E27918}" dt="2026-05-18T12:19:54.459" v="1747" actId="20577"/>
          <ac:spMkLst>
            <pc:docMk/>
            <pc:sldMk cId="2170332838" sldId="284"/>
            <ac:spMk id="31" creationId="{71CF6BD8-9E49-4F47-2D9B-DB979314C5EF}"/>
          </ac:spMkLst>
        </pc:spChg>
        <pc:spChg chg="add mod">
          <ac:chgData name="Teresa Speranza" userId="c08585d4-a883-4845-8f3f-7587b38ba6fd" providerId="ADAL" clId="{FD541F8E-8B0C-5398-850D-C41E32E27918}" dt="2026-05-18T12:21:25.276" v="1771" actId="20577"/>
          <ac:spMkLst>
            <pc:docMk/>
            <pc:sldMk cId="2170332838" sldId="284"/>
            <ac:spMk id="41" creationId="{2D593834-12EA-7CD1-998E-FEE566230969}"/>
          </ac:spMkLst>
        </pc:spChg>
        <pc:spChg chg="add mod">
          <ac:chgData name="Teresa Speranza" userId="c08585d4-a883-4845-8f3f-7587b38ba6fd" providerId="ADAL" clId="{FD541F8E-8B0C-5398-850D-C41E32E27918}" dt="2026-05-18T12:22:53.694" v="1824" actId="1076"/>
          <ac:spMkLst>
            <pc:docMk/>
            <pc:sldMk cId="2170332838" sldId="284"/>
            <ac:spMk id="42" creationId="{4D8F9662-0AA9-ED62-A7F0-0D1FE28AC178}"/>
          </ac:spMkLst>
        </pc:spChg>
        <pc:spChg chg="add mod">
          <ac:chgData name="Teresa Speranza" userId="c08585d4-a883-4845-8f3f-7587b38ba6fd" providerId="ADAL" clId="{FD541F8E-8B0C-5398-850D-C41E32E27918}" dt="2026-05-18T12:23:17.561" v="1830" actId="1076"/>
          <ac:spMkLst>
            <pc:docMk/>
            <pc:sldMk cId="2170332838" sldId="284"/>
            <ac:spMk id="43" creationId="{A60E20DD-844C-EC19-C503-D9AC01D163BF}"/>
          </ac:spMkLst>
        </pc:spChg>
        <pc:spChg chg="add mod">
          <ac:chgData name="Teresa Speranza" userId="c08585d4-a883-4845-8f3f-7587b38ba6fd" providerId="ADAL" clId="{FD541F8E-8B0C-5398-850D-C41E32E27918}" dt="2026-05-18T12:15:14.651" v="1588" actId="20577"/>
          <ac:spMkLst>
            <pc:docMk/>
            <pc:sldMk cId="2170332838" sldId="284"/>
            <ac:spMk id="44" creationId="{13A32FB1-368F-BD17-9E70-8E7E1F71C851}"/>
          </ac:spMkLst>
        </pc:spChg>
        <pc:spChg chg="add mod">
          <ac:chgData name="Teresa Speranza" userId="c08585d4-a883-4845-8f3f-7587b38ba6fd" providerId="ADAL" clId="{FD541F8E-8B0C-5398-850D-C41E32E27918}" dt="2026-05-18T12:21:50.928" v="1795" actId="1076"/>
          <ac:spMkLst>
            <pc:docMk/>
            <pc:sldMk cId="2170332838" sldId="284"/>
            <ac:spMk id="45" creationId="{9BD74DE6-8A21-F580-FE21-8CAB10D603AD}"/>
          </ac:spMkLst>
        </pc:spChg>
        <pc:spChg chg="add mod">
          <ac:chgData name="Teresa Speranza" userId="c08585d4-a883-4845-8f3f-7587b38ba6fd" providerId="ADAL" clId="{FD541F8E-8B0C-5398-850D-C41E32E27918}" dt="2026-05-18T12:22:02.551" v="1802" actId="20577"/>
          <ac:spMkLst>
            <pc:docMk/>
            <pc:sldMk cId="2170332838" sldId="284"/>
            <ac:spMk id="46" creationId="{F9BA85EE-14DD-EB04-8540-9E042DE949CB}"/>
          </ac:spMkLst>
        </pc:spChg>
        <pc:spChg chg="add mod">
          <ac:chgData name="Teresa Speranza" userId="c08585d4-a883-4845-8f3f-7587b38ba6fd" providerId="ADAL" clId="{FD541F8E-8B0C-5398-850D-C41E32E27918}" dt="2026-05-18T12:22:41.429" v="1821" actId="20577"/>
          <ac:spMkLst>
            <pc:docMk/>
            <pc:sldMk cId="2170332838" sldId="284"/>
            <ac:spMk id="47" creationId="{C3765249-AA13-C330-7E9B-2E80C2D5CC49}"/>
          </ac:spMkLst>
        </pc:spChg>
        <pc:spChg chg="add mod">
          <ac:chgData name="Teresa Speranza" userId="c08585d4-a883-4845-8f3f-7587b38ba6fd" providerId="ADAL" clId="{FD541F8E-8B0C-5398-850D-C41E32E27918}" dt="2026-05-18T12:23:17.561" v="1830" actId="1076"/>
          <ac:spMkLst>
            <pc:docMk/>
            <pc:sldMk cId="2170332838" sldId="284"/>
            <ac:spMk id="48" creationId="{B3CD6C7E-F17C-80D8-EC27-A01A3CCF90B6}"/>
          </ac:spMkLst>
        </pc:spChg>
        <pc:spChg chg="add mod">
          <ac:chgData name="Teresa Speranza" userId="c08585d4-a883-4845-8f3f-7587b38ba6fd" providerId="ADAL" clId="{FD541F8E-8B0C-5398-850D-C41E32E27918}" dt="2026-05-18T12:23:06.478" v="1829" actId="20577"/>
          <ac:spMkLst>
            <pc:docMk/>
            <pc:sldMk cId="2170332838" sldId="284"/>
            <ac:spMk id="49" creationId="{86F68FBB-2519-D777-F132-79168F69AC1B}"/>
          </ac:spMkLst>
        </pc:spChg>
        <pc:picChg chg="add mod">
          <ac:chgData name="Teresa Speranza" userId="c08585d4-a883-4845-8f3f-7587b38ba6fd" providerId="ADAL" clId="{FD541F8E-8B0C-5398-850D-C41E32E27918}" dt="2026-05-20T11:12:36.520" v="1922" actId="1076"/>
          <ac:picMkLst>
            <pc:docMk/>
            <pc:sldMk cId="2170332838" sldId="284"/>
            <ac:picMk id="4" creationId="{057E838D-6F85-8D91-059A-79C5EAB64D3C}"/>
          </ac:picMkLst>
        </pc:picChg>
        <pc:picChg chg="add mod">
          <ac:chgData name="Teresa Speranza" userId="c08585d4-a883-4845-8f3f-7587b38ba6fd" providerId="ADAL" clId="{FD541F8E-8B0C-5398-850D-C41E32E27918}" dt="2026-05-18T12:10:49.830" v="1520" actId="1076"/>
          <ac:picMkLst>
            <pc:docMk/>
            <pc:sldMk cId="2170332838" sldId="284"/>
            <ac:picMk id="21" creationId="{04B92AB7-E82E-358E-4E98-D882BE22900D}"/>
          </ac:picMkLst>
        </pc:picChg>
        <pc:picChg chg="add del mod">
          <ac:chgData name="Teresa Speranza" userId="c08585d4-a883-4845-8f3f-7587b38ba6fd" providerId="ADAL" clId="{FD541F8E-8B0C-5398-850D-C41E32E27918}" dt="2026-05-20T11:10:48.061" v="1916" actId="478"/>
          <ac:picMkLst>
            <pc:docMk/>
            <pc:sldMk cId="2170332838" sldId="284"/>
            <ac:picMk id="29" creationId="{13543767-72C0-3D6D-6C68-F7AC1A4ED161}"/>
          </ac:picMkLst>
        </pc:picChg>
        <pc:cxnChg chg="add mod">
          <ac:chgData name="Teresa Speranza" userId="c08585d4-a883-4845-8f3f-7587b38ba6fd" providerId="ADAL" clId="{FD541F8E-8B0C-5398-850D-C41E32E27918}" dt="2026-05-18T12:11:55.399" v="1535" actId="14100"/>
          <ac:cxnSpMkLst>
            <pc:docMk/>
            <pc:sldMk cId="2170332838" sldId="284"/>
            <ac:cxnSpMk id="32" creationId="{2367E1BC-0045-3F4D-459C-77AAB517C9E2}"/>
          </ac:cxnSpMkLst>
        </pc:cxnChg>
        <pc:cxnChg chg="add mod">
          <ac:chgData name="Teresa Speranza" userId="c08585d4-a883-4845-8f3f-7587b38ba6fd" providerId="ADAL" clId="{FD541F8E-8B0C-5398-850D-C41E32E27918}" dt="2026-05-18T12:12:03.450" v="1537" actId="1076"/>
          <ac:cxnSpMkLst>
            <pc:docMk/>
            <pc:sldMk cId="2170332838" sldId="284"/>
            <ac:cxnSpMk id="34" creationId="{BBBD8139-16B5-AA05-72AB-4298875C7551}"/>
          </ac:cxnSpMkLst>
        </pc:cxnChg>
        <pc:cxnChg chg="add mod">
          <ac:chgData name="Teresa Speranza" userId="c08585d4-a883-4845-8f3f-7587b38ba6fd" providerId="ADAL" clId="{FD541F8E-8B0C-5398-850D-C41E32E27918}" dt="2026-05-18T12:12:08.566" v="1539" actId="1076"/>
          <ac:cxnSpMkLst>
            <pc:docMk/>
            <pc:sldMk cId="2170332838" sldId="284"/>
            <ac:cxnSpMk id="35" creationId="{816588F6-1263-BBCD-850E-A12146D54810}"/>
          </ac:cxnSpMkLst>
        </pc:cxnChg>
        <pc:cxnChg chg="add mod">
          <ac:chgData name="Teresa Speranza" userId="c08585d4-a883-4845-8f3f-7587b38ba6fd" providerId="ADAL" clId="{FD541F8E-8B0C-5398-850D-C41E32E27918}" dt="2026-05-18T12:12:25.030" v="1544" actId="1076"/>
          <ac:cxnSpMkLst>
            <pc:docMk/>
            <pc:sldMk cId="2170332838" sldId="284"/>
            <ac:cxnSpMk id="36" creationId="{D1E3F337-B884-F0DF-77E7-0D93CA47C59A}"/>
          </ac:cxnSpMkLst>
        </pc:cxnChg>
        <pc:cxnChg chg="add mod">
          <ac:chgData name="Teresa Speranza" userId="c08585d4-a883-4845-8f3f-7587b38ba6fd" providerId="ADAL" clId="{FD541F8E-8B0C-5398-850D-C41E32E27918}" dt="2026-05-18T12:23:25.744" v="1832" actId="14100"/>
          <ac:cxnSpMkLst>
            <pc:docMk/>
            <pc:sldMk cId="2170332838" sldId="284"/>
            <ac:cxnSpMk id="38" creationId="{E40339F0-C5EF-2F8C-A93B-EA4FEE0EBFAD}"/>
          </ac:cxnSpMkLst>
        </pc:cxnChg>
      </pc:sldChg>
      <pc:sldChg chg="addSp delSp modSp add mod ord">
        <pc:chgData name="Teresa Speranza" userId="c08585d4-a883-4845-8f3f-7587b38ba6fd" providerId="ADAL" clId="{FD541F8E-8B0C-5398-850D-C41E32E27918}" dt="2026-05-20T11:13:32.439" v="1927" actId="1076"/>
        <pc:sldMkLst>
          <pc:docMk/>
          <pc:sldMk cId="1384187152" sldId="285"/>
        </pc:sldMkLst>
        <pc:spChg chg="add mod">
          <ac:chgData name="Teresa Speranza" userId="c08585d4-a883-4845-8f3f-7587b38ba6fd" providerId="ADAL" clId="{FD541F8E-8B0C-5398-850D-C41E32E27918}" dt="2026-05-18T12:15:41.719" v="1600" actId="20577"/>
          <ac:spMkLst>
            <pc:docMk/>
            <pc:sldMk cId="1384187152" sldId="285"/>
            <ac:spMk id="11" creationId="{8522432E-E00A-95D4-6AF6-414736AFB985}"/>
          </ac:spMkLst>
        </pc:spChg>
        <pc:spChg chg="add mod">
          <ac:chgData name="Teresa Speranza" userId="c08585d4-a883-4845-8f3f-7587b38ba6fd" providerId="ADAL" clId="{FD541F8E-8B0C-5398-850D-C41E32E27918}" dt="2026-05-18T12:15:48.638" v="1603" actId="20577"/>
          <ac:spMkLst>
            <pc:docMk/>
            <pc:sldMk cId="1384187152" sldId="285"/>
            <ac:spMk id="19" creationId="{8BD90DFA-419D-7C2F-96CD-CDAA411D7589}"/>
          </ac:spMkLst>
        </pc:spChg>
        <pc:spChg chg="add mod">
          <ac:chgData name="Teresa Speranza" userId="c08585d4-a883-4845-8f3f-7587b38ba6fd" providerId="ADAL" clId="{FD541F8E-8B0C-5398-850D-C41E32E27918}" dt="2026-05-18T12:16:12.923" v="1613" actId="20577"/>
          <ac:spMkLst>
            <pc:docMk/>
            <pc:sldMk cId="1384187152" sldId="285"/>
            <ac:spMk id="20" creationId="{3533341E-6C3F-EA81-0E29-4D41D1215728}"/>
          </ac:spMkLst>
        </pc:spChg>
        <pc:spChg chg="add mod">
          <ac:chgData name="Teresa Speranza" userId="c08585d4-a883-4845-8f3f-7587b38ba6fd" providerId="ADAL" clId="{FD541F8E-8B0C-5398-850D-C41E32E27918}" dt="2026-05-18T12:16:19.726" v="1619" actId="20577"/>
          <ac:spMkLst>
            <pc:docMk/>
            <pc:sldMk cId="1384187152" sldId="285"/>
            <ac:spMk id="21" creationId="{4EC459C2-EC00-CBD4-4FB1-9C5E5083B393}"/>
          </ac:spMkLst>
        </pc:spChg>
        <pc:spChg chg="add mod">
          <ac:chgData name="Teresa Speranza" userId="c08585d4-a883-4845-8f3f-7587b38ba6fd" providerId="ADAL" clId="{FD541F8E-8B0C-5398-850D-C41E32E27918}" dt="2026-05-18T12:15:55.650" v="1605" actId="20577"/>
          <ac:spMkLst>
            <pc:docMk/>
            <pc:sldMk cId="1384187152" sldId="285"/>
            <ac:spMk id="22" creationId="{DBCEC8F0-0554-33ED-28A5-5205357C3F05}"/>
          </ac:spMkLst>
        </pc:spChg>
        <pc:spChg chg="add mod">
          <ac:chgData name="Teresa Speranza" userId="c08585d4-a883-4845-8f3f-7587b38ba6fd" providerId="ADAL" clId="{FD541F8E-8B0C-5398-850D-C41E32E27918}" dt="2026-05-18T12:26:49.565" v="1833"/>
          <ac:spMkLst>
            <pc:docMk/>
            <pc:sldMk cId="1384187152" sldId="285"/>
            <ac:spMk id="23" creationId="{0C2966B2-AE50-AA13-5EF4-F21C163A99D1}"/>
          </ac:spMkLst>
        </pc:spChg>
        <pc:spChg chg="add mod">
          <ac:chgData name="Teresa Speranza" userId="c08585d4-a883-4845-8f3f-7587b38ba6fd" providerId="ADAL" clId="{FD541F8E-8B0C-5398-850D-C41E32E27918}" dt="2026-05-18T12:26:49.565" v="1833"/>
          <ac:spMkLst>
            <pc:docMk/>
            <pc:sldMk cId="1384187152" sldId="285"/>
            <ac:spMk id="24" creationId="{8CF22C09-8351-5F5D-8892-04E0A5825E64}"/>
          </ac:spMkLst>
        </pc:spChg>
        <pc:spChg chg="add mod">
          <ac:chgData name="Teresa Speranza" userId="c08585d4-a883-4845-8f3f-7587b38ba6fd" providerId="ADAL" clId="{FD541F8E-8B0C-5398-850D-C41E32E27918}" dt="2026-05-18T12:26:49.565" v="1833"/>
          <ac:spMkLst>
            <pc:docMk/>
            <pc:sldMk cId="1384187152" sldId="285"/>
            <ac:spMk id="25" creationId="{FAD10B72-C32F-A22F-3201-A325AED1B724}"/>
          </ac:spMkLst>
        </pc:spChg>
        <pc:spChg chg="add mod">
          <ac:chgData name="Teresa Speranza" userId="c08585d4-a883-4845-8f3f-7587b38ba6fd" providerId="ADAL" clId="{FD541F8E-8B0C-5398-850D-C41E32E27918}" dt="2026-05-18T12:26:49.565" v="1833"/>
          <ac:spMkLst>
            <pc:docMk/>
            <pc:sldMk cId="1384187152" sldId="285"/>
            <ac:spMk id="26" creationId="{4218CB55-17D6-C82F-607A-70D98A2C63F9}"/>
          </ac:spMkLst>
        </pc:spChg>
        <pc:spChg chg="add mod">
          <ac:chgData name="Teresa Speranza" userId="c08585d4-a883-4845-8f3f-7587b38ba6fd" providerId="ADAL" clId="{FD541F8E-8B0C-5398-850D-C41E32E27918}" dt="2026-05-18T12:26:49.565" v="1833"/>
          <ac:spMkLst>
            <pc:docMk/>
            <pc:sldMk cId="1384187152" sldId="285"/>
            <ac:spMk id="27" creationId="{C233F90B-5836-252B-9D33-075470A1DE54}"/>
          </ac:spMkLst>
        </pc:spChg>
        <pc:picChg chg="add mod">
          <ac:chgData name="Teresa Speranza" userId="c08585d4-a883-4845-8f3f-7587b38ba6fd" providerId="ADAL" clId="{FD541F8E-8B0C-5398-850D-C41E32E27918}" dt="2026-05-20T11:13:32.439" v="1927" actId="1076"/>
          <ac:picMkLst>
            <pc:docMk/>
            <pc:sldMk cId="1384187152" sldId="285"/>
            <ac:picMk id="4" creationId="{A98BE63B-D471-57CA-4448-7088E82223FC}"/>
          </ac:picMkLst>
        </pc:picChg>
        <pc:picChg chg="add del mod">
          <ac:chgData name="Teresa Speranza" userId="c08585d4-a883-4845-8f3f-7587b38ba6fd" providerId="ADAL" clId="{FD541F8E-8B0C-5398-850D-C41E32E27918}" dt="2026-05-20T11:12:44.009" v="1923" actId="478"/>
          <ac:picMkLst>
            <pc:docMk/>
            <pc:sldMk cId="1384187152" sldId="285"/>
            <ac:picMk id="7" creationId="{D27664AF-5427-9FE4-0C0C-5F965D685CE4}"/>
          </ac:picMkLst>
        </pc:picChg>
        <pc:picChg chg="add mod">
          <ac:chgData name="Teresa Speranza" userId="c08585d4-a883-4845-8f3f-7587b38ba6fd" providerId="ADAL" clId="{FD541F8E-8B0C-5398-850D-C41E32E27918}" dt="2026-05-18T12:14:21.595" v="1574"/>
          <ac:picMkLst>
            <pc:docMk/>
            <pc:sldMk cId="1384187152" sldId="285"/>
            <ac:picMk id="9" creationId="{BF193A11-19D9-E5CF-3C2B-CC34F15623F5}"/>
          </ac:picMkLst>
        </pc:picChg>
        <pc:cxnChg chg="add mod">
          <ac:chgData name="Teresa Speranza" userId="c08585d4-a883-4845-8f3f-7587b38ba6fd" providerId="ADAL" clId="{FD541F8E-8B0C-5398-850D-C41E32E27918}" dt="2026-05-18T12:14:21.595" v="1574"/>
          <ac:cxnSpMkLst>
            <pc:docMk/>
            <pc:sldMk cId="1384187152" sldId="285"/>
            <ac:cxnSpMk id="12" creationId="{78862EE6-6767-165E-28EC-DFEE9E748CED}"/>
          </ac:cxnSpMkLst>
        </pc:cxnChg>
        <pc:cxnChg chg="add mod">
          <ac:chgData name="Teresa Speranza" userId="c08585d4-a883-4845-8f3f-7587b38ba6fd" providerId="ADAL" clId="{FD541F8E-8B0C-5398-850D-C41E32E27918}" dt="2026-05-18T12:14:21.595" v="1574"/>
          <ac:cxnSpMkLst>
            <pc:docMk/>
            <pc:sldMk cId="1384187152" sldId="285"/>
            <ac:cxnSpMk id="13" creationId="{05B480B3-6CA4-108E-0FE4-21CB4E870C32}"/>
          </ac:cxnSpMkLst>
        </pc:cxnChg>
        <pc:cxnChg chg="add mod">
          <ac:chgData name="Teresa Speranza" userId="c08585d4-a883-4845-8f3f-7587b38ba6fd" providerId="ADAL" clId="{FD541F8E-8B0C-5398-850D-C41E32E27918}" dt="2026-05-18T12:14:21.595" v="1574"/>
          <ac:cxnSpMkLst>
            <pc:docMk/>
            <pc:sldMk cId="1384187152" sldId="285"/>
            <ac:cxnSpMk id="14" creationId="{FAE8FD52-1124-5CF6-885E-BA45E166AD19}"/>
          </ac:cxnSpMkLst>
        </pc:cxnChg>
        <pc:cxnChg chg="add mod">
          <ac:chgData name="Teresa Speranza" userId="c08585d4-a883-4845-8f3f-7587b38ba6fd" providerId="ADAL" clId="{FD541F8E-8B0C-5398-850D-C41E32E27918}" dt="2026-05-18T12:14:21.595" v="1574"/>
          <ac:cxnSpMkLst>
            <pc:docMk/>
            <pc:sldMk cId="1384187152" sldId="285"/>
            <ac:cxnSpMk id="15" creationId="{433BBB94-24FB-410B-8B17-F0E7DA8CB31D}"/>
          </ac:cxnSpMkLst>
        </pc:cxnChg>
      </pc:sldChg>
      <pc:sldChg chg="addSp delSp modSp add mod">
        <pc:chgData name="Teresa Speranza" userId="c08585d4-a883-4845-8f3f-7587b38ba6fd" providerId="ADAL" clId="{FD541F8E-8B0C-5398-850D-C41E32E27918}" dt="2026-05-20T11:16:56.984" v="1990" actId="1035"/>
        <pc:sldMkLst>
          <pc:docMk/>
          <pc:sldMk cId="3534390131" sldId="286"/>
        </pc:sldMkLst>
        <pc:spChg chg="add mod">
          <ac:chgData name="Teresa Speranza" userId="c08585d4-a883-4845-8f3f-7587b38ba6fd" providerId="ADAL" clId="{FD541F8E-8B0C-5398-850D-C41E32E27918}" dt="2026-05-18T12:19:24.078" v="1734" actId="1076"/>
          <ac:spMkLst>
            <pc:docMk/>
            <pc:sldMk cId="3534390131" sldId="286"/>
            <ac:spMk id="19" creationId="{9338993B-6350-B360-4DD3-E8D34E371642}"/>
          </ac:spMkLst>
        </pc:spChg>
        <pc:spChg chg="add mod">
          <ac:chgData name="Teresa Speranza" userId="c08585d4-a883-4845-8f3f-7587b38ba6fd" providerId="ADAL" clId="{FD541F8E-8B0C-5398-850D-C41E32E27918}" dt="2026-05-18T12:19:13.461" v="1732" actId="1076"/>
          <ac:spMkLst>
            <pc:docMk/>
            <pc:sldMk cId="3534390131" sldId="286"/>
            <ac:spMk id="20" creationId="{78DA6E15-9D76-FF3F-570B-CAAFE42F365C}"/>
          </ac:spMkLst>
        </pc:spChg>
        <pc:spChg chg="add mod">
          <ac:chgData name="Teresa Speranza" userId="c08585d4-a883-4845-8f3f-7587b38ba6fd" providerId="ADAL" clId="{FD541F8E-8B0C-5398-850D-C41E32E27918}" dt="2026-05-18T12:19:27.428" v="1735" actId="1076"/>
          <ac:spMkLst>
            <pc:docMk/>
            <pc:sldMk cId="3534390131" sldId="286"/>
            <ac:spMk id="23" creationId="{523A08A1-9C7B-02CE-3B03-3C48E6D49E9C}"/>
          </ac:spMkLst>
        </pc:spChg>
        <pc:spChg chg="add mod">
          <ac:chgData name="Teresa Speranza" userId="c08585d4-a883-4845-8f3f-7587b38ba6fd" providerId="ADAL" clId="{FD541F8E-8B0C-5398-850D-C41E32E27918}" dt="2026-05-18T12:18:19.318" v="1695" actId="20577"/>
          <ac:spMkLst>
            <pc:docMk/>
            <pc:sldMk cId="3534390131" sldId="286"/>
            <ac:spMk id="24" creationId="{CE03EBA0-F86F-E956-23D8-226A0B56189D}"/>
          </ac:spMkLst>
        </pc:spChg>
        <pc:spChg chg="add mod">
          <ac:chgData name="Teresa Speranza" userId="c08585d4-a883-4845-8f3f-7587b38ba6fd" providerId="ADAL" clId="{FD541F8E-8B0C-5398-850D-C41E32E27918}" dt="2026-05-18T12:19:16.512" v="1733" actId="1076"/>
          <ac:spMkLst>
            <pc:docMk/>
            <pc:sldMk cId="3534390131" sldId="286"/>
            <ac:spMk id="25" creationId="{34702A82-BD6F-0BFE-6449-FB01967B4E8F}"/>
          </ac:spMkLst>
        </pc:spChg>
        <pc:spChg chg="add mod">
          <ac:chgData name="Teresa Speranza" userId="c08585d4-a883-4845-8f3f-7587b38ba6fd" providerId="ADAL" clId="{FD541F8E-8B0C-5398-850D-C41E32E27918}" dt="2026-05-18T12:28:30.882" v="1890" actId="1037"/>
          <ac:spMkLst>
            <pc:docMk/>
            <pc:sldMk cId="3534390131" sldId="286"/>
            <ac:spMk id="26" creationId="{25727A7B-0EE7-BC6F-07E0-E6ED8D505317}"/>
          </ac:spMkLst>
        </pc:spChg>
        <pc:spChg chg="add mod">
          <ac:chgData name="Teresa Speranza" userId="c08585d4-a883-4845-8f3f-7587b38ba6fd" providerId="ADAL" clId="{FD541F8E-8B0C-5398-850D-C41E32E27918}" dt="2026-05-18T12:27:36.938" v="1875" actId="1036"/>
          <ac:spMkLst>
            <pc:docMk/>
            <pc:sldMk cId="3534390131" sldId="286"/>
            <ac:spMk id="27" creationId="{6079953E-6732-C2A5-8E3C-D436555E5314}"/>
          </ac:spMkLst>
        </pc:spChg>
        <pc:spChg chg="add mod">
          <ac:chgData name="Teresa Speranza" userId="c08585d4-a883-4845-8f3f-7587b38ba6fd" providerId="ADAL" clId="{FD541F8E-8B0C-5398-850D-C41E32E27918}" dt="2026-05-18T12:28:33.898" v="1891" actId="1037"/>
          <ac:spMkLst>
            <pc:docMk/>
            <pc:sldMk cId="3534390131" sldId="286"/>
            <ac:spMk id="28" creationId="{2B018205-3733-2DCD-BC3F-7D0BE3C7DDEF}"/>
          </ac:spMkLst>
        </pc:spChg>
        <pc:spChg chg="add mod">
          <ac:chgData name="Teresa Speranza" userId="c08585d4-a883-4845-8f3f-7587b38ba6fd" providerId="ADAL" clId="{FD541F8E-8B0C-5398-850D-C41E32E27918}" dt="2026-05-18T12:28:37.225" v="1892" actId="1037"/>
          <ac:spMkLst>
            <pc:docMk/>
            <pc:sldMk cId="3534390131" sldId="286"/>
            <ac:spMk id="29" creationId="{224F8AEF-054B-7D8D-DF19-992114B6A3EE}"/>
          </ac:spMkLst>
        </pc:spChg>
        <pc:spChg chg="add mod">
          <ac:chgData name="Teresa Speranza" userId="c08585d4-a883-4845-8f3f-7587b38ba6fd" providerId="ADAL" clId="{FD541F8E-8B0C-5398-850D-C41E32E27918}" dt="2026-05-18T12:27:21.282" v="1858" actId="1038"/>
          <ac:spMkLst>
            <pc:docMk/>
            <pc:sldMk cId="3534390131" sldId="286"/>
            <ac:spMk id="30" creationId="{93A6C9EA-F2C7-4DC8-4B1B-EA1B39DEC258}"/>
          </ac:spMkLst>
        </pc:spChg>
        <pc:picChg chg="add mod modCrop">
          <ac:chgData name="Teresa Speranza" userId="c08585d4-a883-4845-8f3f-7587b38ba6fd" providerId="ADAL" clId="{FD541F8E-8B0C-5398-850D-C41E32E27918}" dt="2026-05-20T11:16:56.984" v="1990" actId="1035"/>
          <ac:picMkLst>
            <pc:docMk/>
            <pc:sldMk cId="3534390131" sldId="286"/>
            <ac:picMk id="4" creationId="{C4EA1345-EDF8-C644-385E-FA06CE6609EA}"/>
          </ac:picMkLst>
        </pc:picChg>
        <pc:picChg chg="add del mod modCrop">
          <ac:chgData name="Teresa Speranza" userId="c08585d4-a883-4845-8f3f-7587b38ba6fd" providerId="ADAL" clId="{FD541F8E-8B0C-5398-850D-C41E32E27918}" dt="2026-05-20T11:13:37.725" v="1928" actId="478"/>
          <ac:picMkLst>
            <pc:docMk/>
            <pc:sldMk cId="3534390131" sldId="286"/>
            <ac:picMk id="5" creationId="{88BB1C21-6380-E09B-C010-2D66691DE194}"/>
          </ac:picMkLst>
        </pc:picChg>
        <pc:picChg chg="add del mod modCrop">
          <ac:chgData name="Teresa Speranza" userId="c08585d4-a883-4845-8f3f-7587b38ba6fd" providerId="ADAL" clId="{FD541F8E-8B0C-5398-850D-C41E32E27918}" dt="2026-05-20T11:15:00.627" v="1948" actId="478"/>
          <ac:picMkLst>
            <pc:docMk/>
            <pc:sldMk cId="3534390131" sldId="286"/>
            <ac:picMk id="6" creationId="{5EDA0D4B-32A8-418B-961E-7E01E2294977}"/>
          </ac:picMkLst>
        </pc:picChg>
        <pc:picChg chg="add mod modCrop">
          <ac:chgData name="Teresa Speranza" userId="c08585d4-a883-4845-8f3f-7587b38ba6fd" providerId="ADAL" clId="{FD541F8E-8B0C-5398-850D-C41E32E27918}" dt="2026-05-20T11:16:56.984" v="1990" actId="1035"/>
          <ac:picMkLst>
            <pc:docMk/>
            <pc:sldMk cId="3534390131" sldId="286"/>
            <ac:picMk id="8" creationId="{732551BC-C618-A937-2E1B-BC5CD3B1B5BE}"/>
          </ac:picMkLst>
        </pc:picChg>
        <pc:picChg chg="add mod">
          <ac:chgData name="Teresa Speranza" userId="c08585d4-a883-4845-8f3f-7587b38ba6fd" providerId="ADAL" clId="{FD541F8E-8B0C-5398-850D-C41E32E27918}" dt="2026-05-18T12:14:49.766" v="1582" actId="1076"/>
          <ac:picMkLst>
            <pc:docMk/>
            <pc:sldMk cId="3534390131" sldId="286"/>
            <ac:picMk id="9" creationId="{3EE3E51F-B162-09B6-F621-4F54E6B11440}"/>
          </ac:picMkLst>
        </pc:picChg>
        <pc:picChg chg="add mod modCrop">
          <ac:chgData name="Teresa Speranza" userId="c08585d4-a883-4845-8f3f-7587b38ba6fd" providerId="ADAL" clId="{FD541F8E-8B0C-5398-850D-C41E32E27918}" dt="2026-05-20T11:16:37.706" v="1974" actId="1076"/>
          <ac:picMkLst>
            <pc:docMk/>
            <pc:sldMk cId="3534390131" sldId="286"/>
            <ac:picMk id="10" creationId="{D545AD85-A950-A184-85D1-ACABC5B6D049}"/>
          </ac:picMkLst>
        </pc:picChg>
        <pc:picChg chg="add mod modCrop">
          <ac:chgData name="Teresa Speranza" userId="c08585d4-a883-4845-8f3f-7587b38ba6fd" providerId="ADAL" clId="{FD541F8E-8B0C-5398-850D-C41E32E27918}" dt="2026-05-20T11:16:34.839" v="1973" actId="1076"/>
          <ac:picMkLst>
            <pc:docMk/>
            <pc:sldMk cId="3534390131" sldId="286"/>
            <ac:picMk id="11" creationId="{3410A631-18E8-B7EC-0BEC-050BBE86BB39}"/>
          </ac:picMkLst>
        </pc:picChg>
        <pc:picChg chg="del mod modCrop">
          <ac:chgData name="Teresa Speranza" userId="c08585d4-a883-4845-8f3f-7587b38ba6fd" providerId="ADAL" clId="{FD541F8E-8B0C-5398-850D-C41E32E27918}" dt="2026-05-20T11:15:19.056" v="1955" actId="478"/>
          <ac:picMkLst>
            <pc:docMk/>
            <pc:sldMk cId="3534390131" sldId="286"/>
            <ac:picMk id="17" creationId="{DFE5C8E2-FF7B-6526-402B-70AC441134C1}"/>
          </ac:picMkLst>
        </pc:picChg>
        <pc:picChg chg="del mod modCrop">
          <ac:chgData name="Teresa Speranza" userId="c08585d4-a883-4845-8f3f-7587b38ba6fd" providerId="ADAL" clId="{FD541F8E-8B0C-5398-850D-C41E32E27918}" dt="2026-05-20T11:15:17.544" v="1954" actId="478"/>
          <ac:picMkLst>
            <pc:docMk/>
            <pc:sldMk cId="3534390131" sldId="286"/>
            <ac:picMk id="18" creationId="{2E7EF086-16D1-A960-2491-6E7B71CD8367}"/>
          </ac:picMkLst>
        </pc:picChg>
        <pc:cxnChg chg="add mod">
          <ac:chgData name="Teresa Speranza" userId="c08585d4-a883-4845-8f3f-7587b38ba6fd" providerId="ADAL" clId="{FD541F8E-8B0C-5398-850D-C41E32E27918}" dt="2026-05-18T12:14:49.766" v="1582" actId="1076"/>
          <ac:cxnSpMkLst>
            <pc:docMk/>
            <pc:sldMk cId="3534390131" sldId="286"/>
            <ac:cxnSpMk id="12" creationId="{55DE382A-786C-F057-E82D-535F7764C1BC}"/>
          </ac:cxnSpMkLst>
        </pc:cxnChg>
        <pc:cxnChg chg="add mod">
          <ac:chgData name="Teresa Speranza" userId="c08585d4-a883-4845-8f3f-7587b38ba6fd" providerId="ADAL" clId="{FD541F8E-8B0C-5398-850D-C41E32E27918}" dt="2026-05-18T12:14:49.766" v="1582" actId="1076"/>
          <ac:cxnSpMkLst>
            <pc:docMk/>
            <pc:sldMk cId="3534390131" sldId="286"/>
            <ac:cxnSpMk id="14" creationId="{DEDC1EC8-D6BE-2B9A-10FF-C5F3987484B8}"/>
          </ac:cxnSpMkLst>
        </pc:cxnChg>
        <pc:cxnChg chg="add mod">
          <ac:chgData name="Teresa Speranza" userId="c08585d4-a883-4845-8f3f-7587b38ba6fd" providerId="ADAL" clId="{FD541F8E-8B0C-5398-850D-C41E32E27918}" dt="2026-05-18T12:14:49.766" v="1582" actId="1076"/>
          <ac:cxnSpMkLst>
            <pc:docMk/>
            <pc:sldMk cId="3534390131" sldId="286"/>
            <ac:cxnSpMk id="15" creationId="{15779E9A-0035-0139-AA33-0FD625969E7B}"/>
          </ac:cxnSpMkLst>
        </pc:cxnChg>
        <pc:cxnChg chg="add mod">
          <ac:chgData name="Teresa Speranza" userId="c08585d4-a883-4845-8f3f-7587b38ba6fd" providerId="ADAL" clId="{FD541F8E-8B0C-5398-850D-C41E32E27918}" dt="2026-05-18T12:14:49.766" v="1582" actId="1076"/>
          <ac:cxnSpMkLst>
            <pc:docMk/>
            <pc:sldMk cId="3534390131" sldId="286"/>
            <ac:cxnSpMk id="16" creationId="{772ED4C2-4C07-5F9F-C2D6-0546587659E5}"/>
          </ac:cxnSpMkLst>
        </pc:cxnChg>
      </pc:sldChg>
      <pc:sldMasterChg chg="modSldLayout sldLayoutOrd">
        <pc:chgData name="Teresa Speranza" userId="c08585d4-a883-4845-8f3f-7587b38ba6fd" providerId="ADAL" clId="{FD541F8E-8B0C-5398-850D-C41E32E27918}" dt="2026-05-12T12:27:55.196" v="426"/>
        <pc:sldMasterMkLst>
          <pc:docMk/>
          <pc:sldMasterMk cId="1370655505" sldId="2147483648"/>
        </pc:sldMasterMkLst>
        <pc:sldLayoutChg chg="modSp">
          <pc:chgData name="Teresa Speranza" userId="c08585d4-a883-4845-8f3f-7587b38ba6fd" providerId="ADAL" clId="{FD541F8E-8B0C-5398-850D-C41E32E27918}" dt="2026-05-12T12:00:02.356" v="304" actId="735"/>
          <pc:sldLayoutMkLst>
            <pc:docMk/>
            <pc:sldMasterMk cId="1370655505" sldId="2147483648"/>
            <pc:sldLayoutMk cId="3210235603" sldId="2147483649"/>
          </pc:sldLayoutMkLst>
        </pc:sldLayoutChg>
        <pc:sldLayoutChg chg="modSp">
          <pc:chgData name="Teresa Speranza" userId="c08585d4-a883-4845-8f3f-7587b38ba6fd" providerId="ADAL" clId="{FD541F8E-8B0C-5398-850D-C41E32E27918}" dt="2026-05-12T12:02:18.572" v="319" actId="735"/>
          <pc:sldLayoutMkLst>
            <pc:docMk/>
            <pc:sldMasterMk cId="1370655505" sldId="2147483648"/>
            <pc:sldLayoutMk cId="3592712605" sldId="2147483650"/>
          </pc:sldLayoutMkLst>
        </pc:sldLayoutChg>
        <pc:sldLayoutChg chg="addSp delSp modSp mod ord">
          <pc:chgData name="Teresa Speranza" userId="c08585d4-a883-4845-8f3f-7587b38ba6fd" providerId="ADAL" clId="{FD541F8E-8B0C-5398-850D-C41E32E27918}" dt="2026-05-12T12:27:55.196" v="426"/>
          <pc:sldLayoutMkLst>
            <pc:docMk/>
            <pc:sldMasterMk cId="1370655505" sldId="2147483648"/>
            <pc:sldLayoutMk cId="1123842338" sldId="2147483655"/>
          </pc:sldLayoutMkLst>
          <pc:spChg chg="add mod">
            <ac:chgData name="Teresa Speranza" userId="c08585d4-a883-4845-8f3f-7587b38ba6fd" providerId="ADAL" clId="{FD541F8E-8B0C-5398-850D-C41E32E27918}" dt="2026-05-12T12:26:47.583" v="418" actId="1035"/>
            <ac:spMkLst>
              <pc:docMk/>
              <pc:sldMasterMk cId="1370655505" sldId="2147483648"/>
              <pc:sldLayoutMk cId="1123842338" sldId="2147483655"/>
              <ac:spMk id="11" creationId="{57927335-8E97-C56D-B472-B4D0891BC116}"/>
            </ac:spMkLst>
          </pc:spChg>
          <pc:spChg chg="add mod">
            <ac:chgData name="Teresa Speranza" userId="c08585d4-a883-4845-8f3f-7587b38ba6fd" providerId="ADAL" clId="{FD541F8E-8B0C-5398-850D-C41E32E27918}" dt="2026-05-12T12:27:21.016" v="420" actId="14100"/>
            <ac:spMkLst>
              <pc:docMk/>
              <pc:sldMasterMk cId="1370655505" sldId="2147483648"/>
              <pc:sldLayoutMk cId="1123842338" sldId="2147483655"/>
              <ac:spMk id="12" creationId="{49ACE225-83EE-D1FE-0AF9-B8F64557A3E5}"/>
            </ac:spMkLst>
          </pc:spChg>
          <pc:picChg chg="add mod modCrop">
            <ac:chgData name="Teresa Speranza" userId="c08585d4-a883-4845-8f3f-7587b38ba6fd" providerId="ADAL" clId="{FD541F8E-8B0C-5398-850D-C41E32E27918}" dt="2026-05-12T12:27:33.354" v="423" actId="1035"/>
            <ac:picMkLst>
              <pc:docMk/>
              <pc:sldMasterMk cId="1370655505" sldId="2147483648"/>
              <pc:sldLayoutMk cId="1123842338" sldId="2147483655"/>
              <ac:picMk id="9" creationId="{99C91AF5-D2CE-DBFD-A1D4-AB6360023BB7}"/>
            </ac:picMkLst>
          </pc:picChg>
          <pc:cxnChg chg="add mod">
            <ac:chgData name="Teresa Speranza" userId="c08585d4-a883-4845-8f3f-7587b38ba6fd" providerId="ADAL" clId="{FD541F8E-8B0C-5398-850D-C41E32E27918}" dt="2026-05-12T12:27:55.196" v="426"/>
            <ac:cxnSpMkLst>
              <pc:docMk/>
              <pc:sldMasterMk cId="1370655505" sldId="2147483648"/>
              <pc:sldLayoutMk cId="1123842338" sldId="2147483655"/>
              <ac:cxnSpMk id="13" creationId="{6582AFEA-7FC3-BFEA-30E9-9E6A6617DE56}"/>
            </ac:cxnSpMkLst>
          </pc:cxn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289254556312"/>
          <c:y val="8.9336386596052184E-2"/>
          <c:w val="0.67448623808482833"/>
          <c:h val="0.903664499609558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plosion val="14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2-8E4F-A4C7-D26F162E857E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2-8E4F-A4C7-D26F162E857E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2-8E4F-A4C7-D26F162E857E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D2-8E4F-A4C7-D26F162E857E}"/>
              </c:ext>
            </c:extLst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2-8E4F-A4C7-D26F162E857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289254556312"/>
          <c:y val="8.9336386596052184E-2"/>
          <c:w val="0.67448623808482833"/>
          <c:h val="0.903664499609558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plosion val="14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2C-E641-9E9E-5E9A29F1C678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2C-E641-9E9E-5E9A29F1C678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2C-E641-9E9E-5E9A29F1C678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2C-E641-9E9E-5E9A29F1C678}"/>
              </c:ext>
            </c:extLst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2C-E641-9E9E-5E9A29F1C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289254556312"/>
          <c:y val="8.9336386596052184E-2"/>
          <c:w val="0.67448623808482833"/>
          <c:h val="0.903664499609558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plosion val="14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4-2747-B932-C4A6AEB8F7D2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4-2747-B932-C4A6AEB8F7D2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4-2747-B932-C4A6AEB8F7D2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4-2747-B932-C4A6AEB8F7D2}"/>
              </c:ext>
            </c:extLst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14-2747-B932-C4A6AEB8F7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289254556312"/>
          <c:y val="8.9336386596052184E-2"/>
          <c:w val="0.67448623808482833"/>
          <c:h val="0.903664499609558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plosion val="14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C-8745-A8EC-83F1ADAA9B7A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C-8745-A8EC-83F1ADAA9B7A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7C-8745-A8EC-83F1ADAA9B7A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7C-8745-A8EC-83F1ADAA9B7A}"/>
              </c:ext>
            </c:extLst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7C-8745-A8EC-83F1ADAA9B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1289254556312"/>
          <c:y val="8.9336386596052184E-2"/>
          <c:w val="0.67448623808482833"/>
          <c:h val="0.9036644996095588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explosion val="14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6E-3E4E-9CD6-85680B8323B4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6E-3E4E-9CD6-85680B8323B4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6E-3E4E-9CD6-85680B8323B4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6E-3E4E-9CD6-85680B8323B4}"/>
              </c:ext>
            </c:extLst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6E-3E4E-9CD6-85680B8323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9C91AF5-D2CE-DBFD-A1D4-AB6360023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462" t="21422" r="4290" b="69787"/>
          <a:stretch>
            <a:fillRect/>
          </a:stretch>
        </p:blipFill>
        <p:spPr>
          <a:xfrm>
            <a:off x="0" y="6511305"/>
            <a:ext cx="6096000" cy="3405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927335-8E97-C56D-B472-B4D0891BC116}"/>
              </a:ext>
            </a:extLst>
          </p:cNvPr>
          <p:cNvSpPr txBox="1"/>
          <p:nvPr userDrawn="1"/>
        </p:nvSpPr>
        <p:spPr>
          <a:xfrm>
            <a:off x="0" y="6244068"/>
            <a:ext cx="12191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it-IT" sz="1100" dirty="0">
                <a:solidFill>
                  <a:srgbClr val="1B3764"/>
                </a:solidFill>
                <a:latin typeface="+mn-lt"/>
              </a:rPr>
              <a:t>26 Maggio 2026 – Trieste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9ACE225-83EE-D1FE-0AF9-B8F64557A3E5}"/>
              </a:ext>
            </a:extLst>
          </p:cNvPr>
          <p:cNvSpPr/>
          <p:nvPr userDrawn="1"/>
        </p:nvSpPr>
        <p:spPr>
          <a:xfrm>
            <a:off x="6096000" y="6517401"/>
            <a:ext cx="6096000" cy="328876"/>
          </a:xfrm>
          <a:prstGeom prst="rect">
            <a:avLst/>
          </a:prstGeom>
          <a:solidFill>
            <a:schemeClr val="bg1"/>
          </a:solidFill>
          <a:ln w="25400">
            <a:solidFill>
              <a:srgbClr val="9519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rgbClr val="1B3764"/>
                </a:solidFill>
                <a:latin typeface="+mn-lt"/>
              </a:rPr>
              <a:t>Teresa Speranza, </a:t>
            </a:r>
            <a:r>
              <a:rPr lang="it-IT" sz="1050" dirty="0">
                <a:solidFill>
                  <a:srgbClr val="1B3764"/>
                </a:solidFill>
                <a:latin typeface="+mn-lt"/>
              </a:rPr>
              <a:t>Unità di Statistica Medica, Università degli Studi della Campania “Luigi Vanvitelli”, Napoli.</a:t>
            </a:r>
          </a:p>
        </p:txBody>
      </p:sp>
      <p:cxnSp>
        <p:nvCxnSpPr>
          <p:cNvPr id="13" name="Connettore diritto 3">
            <a:extLst>
              <a:ext uri="{FF2B5EF4-FFF2-40B4-BE49-F238E27FC236}">
                <a16:creationId xmlns:a16="http://schemas.microsoft.com/office/drawing/2014/main" id="{6582AFEA-7FC3-BFEA-30E9-9E6A6617DE56}"/>
              </a:ext>
            </a:extLst>
          </p:cNvPr>
          <p:cNvCxnSpPr>
            <a:cxnSpLocks/>
          </p:cNvCxnSpPr>
          <p:nvPr userDrawn="1"/>
        </p:nvCxnSpPr>
        <p:spPr>
          <a:xfrm>
            <a:off x="0" y="855958"/>
            <a:ext cx="12192000" cy="0"/>
          </a:xfrm>
          <a:prstGeom prst="line">
            <a:avLst/>
          </a:prstGeom>
          <a:ln w="38100">
            <a:solidFill>
              <a:srgbClr val="C94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4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69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23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71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72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7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4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1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9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B10D-CA84-4B56-B302-3182D4372698}" type="datetimeFigureOut">
              <a:rPr lang="it-IT" smtClean="0"/>
              <a:t>20/05/26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C179-0EF3-46F9-A934-B7B0B6406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65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chart" Target="../charts/chart5.xml"/><Relationship Id="rId12" Type="http://schemas.openxmlformats.org/officeDocument/2006/relationships/image" Target="../media/image25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11" Type="http://schemas.openxmlformats.org/officeDocument/2006/relationships/image" Target="../media/image24.png"/><Relationship Id="rId5" Type="http://schemas.openxmlformats.org/officeDocument/2006/relationships/chart" Target="../charts/chart3.xml"/><Relationship Id="rId10" Type="http://schemas.openxmlformats.org/officeDocument/2006/relationships/image" Target="../media/image11.sv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F37C7-0B7A-65FD-FF94-1EC0EE894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1957D44-2690-36F3-134D-F57A8AF8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1" y="7740"/>
            <a:ext cx="12211471" cy="6849652"/>
          </a:xfrm>
          <a:prstGeom prst="rect">
            <a:avLst/>
          </a:prstGeo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CFE0C1AC-731E-643D-CC58-2ADB24F4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09" y="3918462"/>
            <a:ext cx="107601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b="1" dirty="0">
                <a:solidFill>
                  <a:srgbClr val="951919"/>
                </a:solidFill>
                <a:latin typeface="+mn-lt"/>
              </a:rPr>
              <a:t>Associazione tra Posizione Socio-Economica, Indicatori Antropometrici ed Esiti di Salute in una Coorte Femminile Italiana (Studio EPIC-Italia)</a:t>
            </a:r>
            <a:r>
              <a:rPr lang="it-IT" dirty="0">
                <a:solidFill>
                  <a:srgbClr val="951919"/>
                </a:solidFill>
                <a:latin typeface="+mn-lt"/>
              </a:rPr>
              <a:t> </a:t>
            </a:r>
            <a:endParaRPr lang="it-IT" altLang="it-IT" b="1" dirty="0">
              <a:solidFill>
                <a:srgbClr val="951919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4C122BB4-3AFA-70D5-AE6E-65C21DFD8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81" y="5531547"/>
            <a:ext cx="118336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1B3764"/>
                </a:solidFill>
                <a:latin typeface="+mn-lt"/>
              </a:rPr>
              <a:t>Teresa Speranza </a:t>
            </a:r>
          </a:p>
          <a:p>
            <a:pPr algn="ctr">
              <a:spcBef>
                <a:spcPct val="0"/>
              </a:spcBef>
              <a:buNone/>
            </a:pPr>
            <a:r>
              <a:rPr lang="it-IT" sz="1800" dirty="0">
                <a:solidFill>
                  <a:srgbClr val="1B3764"/>
                </a:solidFill>
                <a:latin typeface="+mn-lt"/>
              </a:rPr>
              <a:t>Unità di Statistica Medica, Università degli Studi della Campania “Luigi Vanvitelli”, Napoli.</a:t>
            </a:r>
          </a:p>
        </p:txBody>
      </p:sp>
      <p:pic>
        <p:nvPicPr>
          <p:cNvPr id="3" name="Immagine 2" descr="Immagine che contiene testo, Carattere, bianco, logo&#10;&#10;Il contenuto generato dall'IA potrebbe non essere corretto.">
            <a:extLst>
              <a:ext uri="{FF2B5EF4-FFF2-40B4-BE49-F238E27FC236}">
                <a16:creationId xmlns:a16="http://schemas.microsoft.com/office/drawing/2014/main" id="{2FA293E9-E0B0-2864-D3DD-029B08D7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10" y="223202"/>
            <a:ext cx="2800379" cy="1078835"/>
          </a:xfrm>
          <a:prstGeom prst="rect">
            <a:avLst/>
          </a:prstGeom>
          <a:ln>
            <a:solidFill>
              <a:srgbClr val="951919"/>
            </a:solidFill>
          </a:ln>
        </p:spPr>
      </p:pic>
    </p:spTree>
    <p:extLst>
      <p:ext uri="{BB962C8B-B14F-4D97-AF65-F5344CB8AC3E}">
        <p14:creationId xmlns:p14="http://schemas.microsoft.com/office/powerpoint/2010/main" val="416912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3CB2E-FD69-766E-0043-2CFC5442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6D18CE-34DF-3882-F06F-4C6D6DBC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Socioeconomic Indicators</a:t>
            </a:r>
          </a:p>
        </p:txBody>
      </p:sp>
      <p:pic>
        <p:nvPicPr>
          <p:cNvPr id="2" name="Immagine 1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77603EAB-5C20-AF51-B8F1-251554E2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62" b="7477"/>
          <a:stretch>
            <a:fillRect/>
          </a:stretch>
        </p:blipFill>
        <p:spPr>
          <a:xfrm>
            <a:off x="4114838" y="1881106"/>
            <a:ext cx="3819559" cy="3734182"/>
          </a:xfrm>
          <a:prstGeom prst="rect">
            <a:avLst/>
          </a:prstGeom>
        </p:spPr>
      </p:pic>
      <p:cxnSp>
        <p:nvCxnSpPr>
          <p:cNvPr id="4" name="Connettore diritto a freccia 3">
            <a:extLst>
              <a:ext uri="{FF2B5EF4-FFF2-40B4-BE49-F238E27FC236}">
                <a16:creationId xmlns:a16="http://schemas.microsoft.com/office/drawing/2014/main" id="{86D217D5-271F-D7FB-F727-3B7996494498}"/>
              </a:ext>
            </a:extLst>
          </p:cNvPr>
          <p:cNvCxnSpPr>
            <a:cxnSpLocks/>
          </p:cNvCxnSpPr>
          <p:nvPr/>
        </p:nvCxnSpPr>
        <p:spPr>
          <a:xfrm flipV="1">
            <a:off x="3426107" y="2651750"/>
            <a:ext cx="1342663" cy="1941883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a freccia 4">
            <a:extLst>
              <a:ext uri="{FF2B5EF4-FFF2-40B4-BE49-F238E27FC236}">
                <a16:creationId xmlns:a16="http://schemas.microsoft.com/office/drawing/2014/main" id="{889281AA-D331-9489-165F-DCBE10736189}"/>
              </a:ext>
            </a:extLst>
          </p:cNvPr>
          <p:cNvCxnSpPr>
            <a:cxnSpLocks/>
          </p:cNvCxnSpPr>
          <p:nvPr/>
        </p:nvCxnSpPr>
        <p:spPr>
          <a:xfrm>
            <a:off x="3171409" y="2107066"/>
            <a:ext cx="1835093" cy="238556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5E2CD2-8F92-5571-6DD6-D950ECF3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22575"/>
              </p:ext>
            </p:extLst>
          </p:nvPr>
        </p:nvGraphicFramePr>
        <p:xfrm>
          <a:off x="291541" y="1730591"/>
          <a:ext cx="2879868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868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26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Varese</a:t>
                      </a:r>
                      <a:endParaRPr lang="en-GB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cxnSp>
        <p:nvCxnSpPr>
          <p:cNvPr id="7" name="Connettore diritto a freccia 6">
            <a:extLst>
              <a:ext uri="{FF2B5EF4-FFF2-40B4-BE49-F238E27FC236}">
                <a16:creationId xmlns:a16="http://schemas.microsoft.com/office/drawing/2014/main" id="{C0AE508E-A4E7-9E9A-D572-1E45881D18DE}"/>
              </a:ext>
            </a:extLst>
          </p:cNvPr>
          <p:cNvCxnSpPr/>
          <p:nvPr/>
        </p:nvCxnSpPr>
        <p:spPr>
          <a:xfrm flipH="1">
            <a:off x="5822731" y="2419852"/>
            <a:ext cx="1507141" cy="609567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6B9A6D3A-1111-A27D-5F59-F84D044D3AC6}"/>
              </a:ext>
            </a:extLst>
          </p:cNvPr>
          <p:cNvCxnSpPr>
            <a:cxnSpLocks/>
          </p:cNvCxnSpPr>
          <p:nvPr/>
        </p:nvCxnSpPr>
        <p:spPr>
          <a:xfrm flipH="1" flipV="1">
            <a:off x="6737131" y="5053051"/>
            <a:ext cx="2271127" cy="602542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a freccia 8">
            <a:extLst>
              <a:ext uri="{FF2B5EF4-FFF2-40B4-BE49-F238E27FC236}">
                <a16:creationId xmlns:a16="http://schemas.microsoft.com/office/drawing/2014/main" id="{F2C320C6-8099-442E-2D48-410B91698797}"/>
              </a:ext>
            </a:extLst>
          </p:cNvPr>
          <p:cNvCxnSpPr>
            <a:cxnSpLocks/>
          </p:cNvCxnSpPr>
          <p:nvPr/>
        </p:nvCxnSpPr>
        <p:spPr>
          <a:xfrm flipH="1" flipV="1">
            <a:off x="6663559" y="3883110"/>
            <a:ext cx="1959212" cy="95983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D33C35C-6818-4929-ACC3-0656F5B97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73897"/>
              </p:ext>
            </p:extLst>
          </p:nvPr>
        </p:nvGraphicFramePr>
        <p:xfrm>
          <a:off x="291898" y="1904152"/>
          <a:ext cx="1554779" cy="1308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627190711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037865328"/>
                    </a:ext>
                  </a:extLst>
                </a:gridCol>
              </a:tblGrid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1,670 (18%)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9171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2,512 (28%)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24202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2,431 (27%)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330234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1,629 (18%)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09401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808 (8.9%)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27547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27CE0C6A-E2AB-2B0A-E2DC-5E32EC255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12557"/>
              </p:ext>
            </p:extLst>
          </p:nvPr>
        </p:nvGraphicFramePr>
        <p:xfrm>
          <a:off x="1775720" y="1880212"/>
          <a:ext cx="1395690" cy="117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623">
                  <a:extLst>
                    <a:ext uri="{9D8B030D-6E8A-4147-A177-3AD203B41FA5}">
                      <a16:colId xmlns:a16="http://schemas.microsoft.com/office/drawing/2014/main" val="3855686834"/>
                    </a:ext>
                  </a:extLst>
                </a:gridCol>
                <a:gridCol w="964067">
                  <a:extLst>
                    <a:ext uri="{9D8B030D-6E8A-4147-A177-3AD203B41FA5}">
                      <a16:colId xmlns:a16="http://schemas.microsoft.com/office/drawing/2014/main" val="166866654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2,900 (32%)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3440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3,043 (34%)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229169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3,107 (34%)</a:t>
                      </a:r>
                      <a:endParaRPr lang="it-IT" sz="9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9706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EC3A6E0-8380-AD2F-F9E2-E2D79DF1C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50393"/>
              </p:ext>
            </p:extLst>
          </p:nvPr>
        </p:nvGraphicFramePr>
        <p:xfrm>
          <a:off x="387507" y="5426573"/>
          <a:ext cx="3038600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C091F43-87AB-8E2A-FA89-1DCA0DAF5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09612"/>
              </p:ext>
            </p:extLst>
          </p:nvPr>
        </p:nvGraphicFramePr>
        <p:xfrm>
          <a:off x="387507" y="4149273"/>
          <a:ext cx="3038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26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Torino</a:t>
                      </a:r>
                      <a:endParaRPr lang="en-GB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6837B07-CEBE-7491-8003-19EAB604E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53297"/>
              </p:ext>
            </p:extLst>
          </p:nvPr>
        </p:nvGraphicFramePr>
        <p:xfrm>
          <a:off x="387864" y="4346462"/>
          <a:ext cx="1554779" cy="131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627190711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037865328"/>
                    </a:ext>
                  </a:extLst>
                </a:gridCol>
              </a:tblGrid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852 (28%)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9171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495 (16%)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24202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520 (17%)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330234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562 (18%)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09401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668 (22%)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27547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B04560A6-C8DB-04FE-0129-B5DBE50E6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98612"/>
              </p:ext>
            </p:extLst>
          </p:nvPr>
        </p:nvGraphicFramePr>
        <p:xfrm>
          <a:off x="1871685" y="4347923"/>
          <a:ext cx="1554779" cy="117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3855686834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66866654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1,139 (37%)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3440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846 (27%)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229169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1,112 (36%)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9706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26106648-33C9-2B76-B3AD-85F1CB84F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74504"/>
              </p:ext>
            </p:extLst>
          </p:nvPr>
        </p:nvGraphicFramePr>
        <p:xfrm>
          <a:off x="7323047" y="1307667"/>
          <a:ext cx="3038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26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Firenze</a:t>
                      </a:r>
                      <a:endParaRPr lang="en-GB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16FA016A-2606-3D48-F0C4-64E98FD0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42328"/>
              </p:ext>
            </p:extLst>
          </p:nvPr>
        </p:nvGraphicFramePr>
        <p:xfrm>
          <a:off x="9008258" y="4684114"/>
          <a:ext cx="3038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26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Ragusa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698FA8D6-088D-7EBD-F6C5-EC552EBB8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12012"/>
              </p:ext>
            </p:extLst>
          </p:nvPr>
        </p:nvGraphicFramePr>
        <p:xfrm>
          <a:off x="8622771" y="3049374"/>
          <a:ext cx="3038600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266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Napoli</a:t>
                      </a:r>
                      <a:endParaRPr lang="en-GB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DE7104B1-237A-DA64-A0FA-5CAB7744A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73525"/>
              </p:ext>
            </p:extLst>
          </p:nvPr>
        </p:nvGraphicFramePr>
        <p:xfrm>
          <a:off x="7323047" y="1545389"/>
          <a:ext cx="1554779" cy="131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627190711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037865328"/>
                    </a:ext>
                  </a:extLst>
                </a:gridCol>
              </a:tblGrid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2,664 (27%)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9171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2,209 (23%)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24202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2,019 (21%)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330234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1,856 (19%)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09401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965 (10%)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27547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BA7745F7-18B7-1AF6-FDA8-CC3BEA9A5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31324"/>
              </p:ext>
            </p:extLst>
          </p:nvPr>
        </p:nvGraphicFramePr>
        <p:xfrm>
          <a:off x="8806868" y="1546850"/>
          <a:ext cx="1554779" cy="117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3855686834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66866654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3,099 (32%)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3440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3,281 (34%)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229169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3,333 (34%)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9706"/>
                  </a:ext>
                </a:extLst>
              </a:tr>
            </a:tbl>
          </a:graphicData>
        </a:graphic>
      </p:graphicFrame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C81BC392-591B-20BF-7A47-360DB08DF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59644"/>
              </p:ext>
            </p:extLst>
          </p:nvPr>
        </p:nvGraphicFramePr>
        <p:xfrm>
          <a:off x="8622771" y="3267007"/>
          <a:ext cx="1554779" cy="131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627190711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037865328"/>
                    </a:ext>
                  </a:extLst>
                </a:gridCol>
              </a:tblGrid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128 (2.8%)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9171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261 (5.7%)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24202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493 (11%)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330234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934 (20%)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09401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2,769 (60%)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27547"/>
                  </a:ext>
                </a:extLst>
              </a:tr>
            </a:tbl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16B153FB-4DC4-FAD6-2324-9DB08C090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33664"/>
              </p:ext>
            </p:extLst>
          </p:nvPr>
        </p:nvGraphicFramePr>
        <p:xfrm>
          <a:off x="10106592" y="3268468"/>
          <a:ext cx="1554779" cy="117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3855686834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66866654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1,946 (42%)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3440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1,351 (29%)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229169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1,288 (28%)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9706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56E32CFC-29D6-689D-3639-DEDCA3E8D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18657"/>
              </p:ext>
            </p:extLst>
          </p:nvPr>
        </p:nvGraphicFramePr>
        <p:xfrm>
          <a:off x="9008258" y="4930839"/>
          <a:ext cx="1554779" cy="1315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627190711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037865328"/>
                    </a:ext>
                  </a:extLst>
                </a:gridCol>
              </a:tblGrid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568 (19%)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9171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463 (15%)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224202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452 (15%)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2330234"/>
                  </a:ext>
                </a:extLst>
              </a:tr>
              <a:tr h="232100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922 (30%)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409401"/>
                  </a:ext>
                </a:extLst>
              </a:tr>
              <a:tr h="19686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644 (21%)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627547"/>
                  </a:ext>
                </a:extLst>
              </a:tr>
            </a:tbl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EE23BEA3-A65C-2864-5345-B12E99DD0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83105"/>
              </p:ext>
            </p:extLst>
          </p:nvPr>
        </p:nvGraphicFramePr>
        <p:xfrm>
          <a:off x="10492079" y="4932300"/>
          <a:ext cx="1554779" cy="1172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822">
                  <a:extLst>
                    <a:ext uri="{9D8B030D-6E8A-4147-A177-3AD203B41FA5}">
                      <a16:colId xmlns:a16="http://schemas.microsoft.com/office/drawing/2014/main" val="3855686834"/>
                    </a:ext>
                  </a:extLst>
                </a:gridCol>
                <a:gridCol w="1073957">
                  <a:extLst>
                    <a:ext uri="{9D8B030D-6E8A-4147-A177-3AD203B41FA5}">
                      <a16:colId xmlns:a16="http://schemas.microsoft.com/office/drawing/2014/main" val="166866654"/>
                    </a:ext>
                  </a:extLst>
                </a:gridCol>
              </a:tblGrid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1</a:t>
                      </a:r>
                      <a:endParaRPr lang="it-IT" sz="9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729 (24%)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3440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1,347 (44%)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32291691"/>
                  </a:ext>
                </a:extLst>
              </a:tr>
              <a:tr h="390877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 pitchFamily="2" charset="0"/>
                          <a:cs typeface="Arial" panose="020B0604020202020204" pitchFamily="34" charset="0"/>
                        </a:rPr>
                        <a:t>973 (32%)</a:t>
                      </a:r>
                      <a:endParaRPr lang="it-IT" sz="9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09706"/>
                  </a:ext>
                </a:extLst>
              </a:tr>
            </a:tbl>
          </a:graphicData>
        </a:graphic>
      </p:graphicFrame>
      <p:graphicFrame>
        <p:nvGraphicFramePr>
          <p:cNvPr id="25" name="Tabella 24">
            <a:extLst>
              <a:ext uri="{FF2B5EF4-FFF2-40B4-BE49-F238E27FC236}">
                <a16:creationId xmlns:a16="http://schemas.microsoft.com/office/drawing/2014/main" id="{297E98A1-206C-EC62-A318-608AD1E0D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37692"/>
              </p:ext>
            </p:extLst>
          </p:nvPr>
        </p:nvGraphicFramePr>
        <p:xfrm>
          <a:off x="291541" y="2912956"/>
          <a:ext cx="2879868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868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DE181F88-2C53-1431-D5EF-4925ECDD2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87294"/>
              </p:ext>
            </p:extLst>
          </p:nvPr>
        </p:nvGraphicFramePr>
        <p:xfrm>
          <a:off x="9008258" y="5914288"/>
          <a:ext cx="3038600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07B07438-27AF-EB48-0DA7-D3ADA408F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57984"/>
              </p:ext>
            </p:extLst>
          </p:nvPr>
        </p:nvGraphicFramePr>
        <p:xfrm>
          <a:off x="8622771" y="4251788"/>
          <a:ext cx="3038600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A5609FE3-5162-76CC-9D08-5874AF95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37217"/>
              </p:ext>
            </p:extLst>
          </p:nvPr>
        </p:nvGraphicFramePr>
        <p:xfrm>
          <a:off x="7323047" y="2603291"/>
          <a:ext cx="3038600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00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2D036-C363-299D-3016-8F09EBB0E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B0BBBE-B2D5-E09E-2AD6-F4F5E643A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Baseline Characteristics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1695F59-267D-22A6-FCD4-44C9B464267A}"/>
              </a:ext>
            </a:extLst>
          </p:cNvPr>
          <p:cNvGrpSpPr/>
          <p:nvPr/>
        </p:nvGrpSpPr>
        <p:grpSpPr>
          <a:xfrm>
            <a:off x="4351487" y="2285626"/>
            <a:ext cx="6840770" cy="3287901"/>
            <a:chOff x="888959" y="1820547"/>
            <a:chExt cx="10824152" cy="4540509"/>
          </a:xfrm>
        </p:grpSpPr>
        <p:pic>
          <p:nvPicPr>
            <p:cNvPr id="4" name="Immagine 3" descr="Immagine che contiene testo, schermata, line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94306FC3-D49A-92C8-0310-F2CD405B9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1999" y="1820547"/>
              <a:ext cx="7772400" cy="4540509"/>
            </a:xfrm>
            <a:prstGeom prst="rect">
              <a:avLst/>
            </a:prstGeom>
          </p:spPr>
        </p:pic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F3C06678-EF37-3022-A8D7-0C6DE37B2897}"/>
                </a:ext>
              </a:extLst>
            </p:cNvPr>
            <p:cNvGrpSpPr/>
            <p:nvPr/>
          </p:nvGrpSpPr>
          <p:grpSpPr>
            <a:xfrm>
              <a:off x="888959" y="1891325"/>
              <a:ext cx="10824152" cy="3714800"/>
              <a:chOff x="888959" y="1891325"/>
              <a:chExt cx="10824152" cy="3714800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5F5916DB-6714-BE71-F5DE-ACEC18D301C2}"/>
                  </a:ext>
                </a:extLst>
              </p:cNvPr>
              <p:cNvGrpSpPr/>
              <p:nvPr/>
            </p:nvGrpSpPr>
            <p:grpSpPr>
              <a:xfrm>
                <a:off x="888959" y="1891325"/>
                <a:ext cx="2577304" cy="1341216"/>
                <a:chOff x="888959" y="1891325"/>
                <a:chExt cx="2577304" cy="1341216"/>
              </a:xfrm>
            </p:grpSpPr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2C059F36-FDDF-0B1E-0EE4-0CF84672BAB6}"/>
                    </a:ext>
                  </a:extLst>
                </p:cNvPr>
                <p:cNvSpPr txBox="1"/>
                <p:nvPr/>
              </p:nvSpPr>
              <p:spPr>
                <a:xfrm>
                  <a:off x="888959" y="1891325"/>
                  <a:ext cx="2011515" cy="340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Smoking status</a:t>
                  </a:r>
                </a:p>
              </p:txBody>
            </p:sp>
            <p:cxnSp>
              <p:nvCxnSpPr>
                <p:cNvPr id="16" name="Connettore diritto a freccia 15">
                  <a:extLst>
                    <a:ext uri="{FF2B5EF4-FFF2-40B4-BE49-F238E27FC236}">
                      <a16:creationId xmlns:a16="http://schemas.microsoft.com/office/drawing/2014/main" id="{3F2D5B84-4AF0-E34C-0D3F-120E89222ADB}"/>
                    </a:ext>
                  </a:extLst>
                </p:cNvPr>
                <p:cNvCxnSpPr/>
                <p:nvPr/>
              </p:nvCxnSpPr>
              <p:spPr>
                <a:xfrm>
                  <a:off x="1454747" y="2238567"/>
                  <a:ext cx="2011516" cy="993974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id="{C374B158-6E9E-F09A-D1CD-08B0C640978D}"/>
                    </a:ext>
                  </a:extLst>
                </p:cNvPr>
                <p:cNvSpPr/>
                <p:nvPr/>
              </p:nvSpPr>
              <p:spPr>
                <a:xfrm>
                  <a:off x="1423042" y="2205173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D0132652-642F-8723-E7DD-C59E10D83600}"/>
                  </a:ext>
                </a:extLst>
              </p:cNvPr>
              <p:cNvGrpSpPr/>
              <p:nvPr/>
            </p:nvGrpSpPr>
            <p:grpSpPr>
              <a:xfrm>
                <a:off x="9406806" y="3010447"/>
                <a:ext cx="2306303" cy="886983"/>
                <a:chOff x="9406806" y="3010447"/>
                <a:chExt cx="2306303" cy="886983"/>
              </a:xfrm>
            </p:grpSpPr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4DE9CB9D-D1A2-9162-0B35-68EF3523BE6C}"/>
                    </a:ext>
                  </a:extLst>
                </p:cNvPr>
                <p:cNvSpPr txBox="1"/>
                <p:nvPr/>
              </p:nvSpPr>
              <p:spPr>
                <a:xfrm>
                  <a:off x="10581533" y="3010447"/>
                  <a:ext cx="113157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Diabetes</a:t>
                  </a:r>
                </a:p>
              </p:txBody>
            </p:sp>
            <p:cxnSp>
              <p:nvCxnSpPr>
                <p:cNvPr id="13" name="Connettore diritto a freccia 12">
                  <a:extLst>
                    <a:ext uri="{FF2B5EF4-FFF2-40B4-BE49-F238E27FC236}">
                      <a16:creationId xmlns:a16="http://schemas.microsoft.com/office/drawing/2014/main" id="{536C8642-ADF9-D1E7-0D43-8AE8757EEE55}"/>
                    </a:ext>
                  </a:extLst>
                </p:cNvPr>
                <p:cNvCxnSpPr/>
                <p:nvPr/>
              </p:nvCxnSpPr>
              <p:spPr>
                <a:xfrm flipH="1">
                  <a:off x="9406806" y="3319178"/>
                  <a:ext cx="1707396" cy="578252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e 13">
                  <a:extLst>
                    <a:ext uri="{FF2B5EF4-FFF2-40B4-BE49-F238E27FC236}">
                      <a16:creationId xmlns:a16="http://schemas.microsoft.com/office/drawing/2014/main" id="{0992D900-B084-7DDA-DAFE-EEB4468E9DD7}"/>
                    </a:ext>
                  </a:extLst>
                </p:cNvPr>
                <p:cNvSpPr/>
                <p:nvPr/>
              </p:nvSpPr>
              <p:spPr>
                <a:xfrm>
                  <a:off x="11054010" y="3285784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6B560650-055E-2E8A-C88F-03EF13AF893D}"/>
                  </a:ext>
                </a:extLst>
              </p:cNvPr>
              <p:cNvGrpSpPr/>
              <p:nvPr/>
            </p:nvGrpSpPr>
            <p:grpSpPr>
              <a:xfrm>
                <a:off x="9582652" y="5168472"/>
                <a:ext cx="2130459" cy="437653"/>
                <a:chOff x="9582652" y="5168472"/>
                <a:chExt cx="2130459" cy="437653"/>
              </a:xfrm>
            </p:grpSpPr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7DD9BDEB-4EB2-EE7F-9C45-889B138223F3}"/>
                    </a:ext>
                  </a:extLst>
                </p:cNvPr>
                <p:cNvSpPr txBox="1"/>
                <p:nvPr/>
              </p:nvSpPr>
              <p:spPr>
                <a:xfrm>
                  <a:off x="10362712" y="5168472"/>
                  <a:ext cx="1350399" cy="340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Menopause</a:t>
                  </a:r>
                </a:p>
              </p:txBody>
            </p:sp>
            <p:cxnSp>
              <p:nvCxnSpPr>
                <p:cNvPr id="10" name="Connettore diritto a freccia 9">
                  <a:extLst>
                    <a:ext uri="{FF2B5EF4-FFF2-40B4-BE49-F238E27FC236}">
                      <a16:creationId xmlns:a16="http://schemas.microsoft.com/office/drawing/2014/main" id="{71C6BB20-D577-FE19-BC72-01EC53C28EF9}"/>
                    </a:ext>
                  </a:extLst>
                </p:cNvPr>
                <p:cNvCxnSpPr>
                  <a:cxnSpLocks/>
                  <a:stCxn id="9" idx="2"/>
                </p:cNvCxnSpPr>
                <p:nvPr/>
              </p:nvCxnSpPr>
              <p:spPr>
                <a:xfrm flipH="1">
                  <a:off x="9582652" y="5508497"/>
                  <a:ext cx="1455260" cy="97628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e 10">
                  <a:extLst>
                    <a:ext uri="{FF2B5EF4-FFF2-40B4-BE49-F238E27FC236}">
                      <a16:creationId xmlns:a16="http://schemas.microsoft.com/office/drawing/2014/main" id="{829FD797-7171-8696-BD48-B8B5FA52961A}"/>
                    </a:ext>
                  </a:extLst>
                </p:cNvPr>
                <p:cNvSpPr/>
                <p:nvPr/>
              </p:nvSpPr>
              <p:spPr>
                <a:xfrm>
                  <a:off x="11173772" y="5449207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592D32-5091-E12D-D18A-ABDB352EF626}"/>
              </a:ext>
            </a:extLst>
          </p:cNvPr>
          <p:cNvSpPr txBox="1"/>
          <p:nvPr/>
        </p:nvSpPr>
        <p:spPr>
          <a:xfrm>
            <a:off x="590858" y="3183089"/>
            <a:ext cx="3581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Differences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between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groups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assessed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linear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regression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models (for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variables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and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logistic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generalized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linear models (for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categorical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variables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);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p-values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extracted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via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Type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II ANOVA with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heteroscedasticity-robust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corrections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Chi-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square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respectively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the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association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evaluated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2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eta-squared</a:t>
            </a:r>
            <a:r>
              <a:rPr lang="it-IT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18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40A08-3C09-AE91-4205-926956A4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DB6B0D-7BA6-E7E4-E1B3-76C1E733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Baseline Characteristics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92FEA99-A951-A48B-0A1A-D4EE5DC81448}"/>
              </a:ext>
            </a:extLst>
          </p:cNvPr>
          <p:cNvGrpSpPr/>
          <p:nvPr/>
        </p:nvGrpSpPr>
        <p:grpSpPr>
          <a:xfrm>
            <a:off x="968189" y="1519518"/>
            <a:ext cx="9874445" cy="4504764"/>
            <a:chOff x="888959" y="1820547"/>
            <a:chExt cx="10824152" cy="4540509"/>
          </a:xfrm>
        </p:grpSpPr>
        <p:pic>
          <p:nvPicPr>
            <p:cNvPr id="4" name="Immagine 3" descr="Immagine che contiene testo, schermata, line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0A86F506-3C0F-0E23-435F-FEDD76CA2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1999" y="1820547"/>
              <a:ext cx="7772400" cy="4540509"/>
            </a:xfrm>
            <a:prstGeom prst="rect">
              <a:avLst/>
            </a:prstGeom>
          </p:spPr>
        </p:pic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FCD4FD49-F515-3E0E-73A9-75E6EFC8495F}"/>
                </a:ext>
              </a:extLst>
            </p:cNvPr>
            <p:cNvGrpSpPr/>
            <p:nvPr/>
          </p:nvGrpSpPr>
          <p:grpSpPr>
            <a:xfrm>
              <a:off x="888959" y="1891325"/>
              <a:ext cx="10824152" cy="3714800"/>
              <a:chOff x="888959" y="1891325"/>
              <a:chExt cx="10824152" cy="3714800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9FC8A9BA-D60E-286D-A958-5A516D71023F}"/>
                  </a:ext>
                </a:extLst>
              </p:cNvPr>
              <p:cNvGrpSpPr/>
              <p:nvPr/>
            </p:nvGrpSpPr>
            <p:grpSpPr>
              <a:xfrm>
                <a:off x="888959" y="1891325"/>
                <a:ext cx="2577304" cy="1341216"/>
                <a:chOff x="888959" y="1891325"/>
                <a:chExt cx="2577304" cy="1341216"/>
              </a:xfrm>
            </p:grpSpPr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0DCFBC5D-85F0-4B2A-4D73-51C914263E53}"/>
                    </a:ext>
                  </a:extLst>
                </p:cNvPr>
                <p:cNvSpPr txBox="1"/>
                <p:nvPr/>
              </p:nvSpPr>
              <p:spPr>
                <a:xfrm>
                  <a:off x="888959" y="1891325"/>
                  <a:ext cx="2011515" cy="340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Smoking status</a:t>
                  </a:r>
                </a:p>
              </p:txBody>
            </p:sp>
            <p:cxnSp>
              <p:nvCxnSpPr>
                <p:cNvPr id="16" name="Connettore diritto a freccia 15">
                  <a:extLst>
                    <a:ext uri="{FF2B5EF4-FFF2-40B4-BE49-F238E27FC236}">
                      <a16:creationId xmlns:a16="http://schemas.microsoft.com/office/drawing/2014/main" id="{8B09A4FA-CC62-FFDE-56D8-B0906316238B}"/>
                    </a:ext>
                  </a:extLst>
                </p:cNvPr>
                <p:cNvCxnSpPr/>
                <p:nvPr/>
              </p:nvCxnSpPr>
              <p:spPr>
                <a:xfrm>
                  <a:off x="1454747" y="2238567"/>
                  <a:ext cx="2011516" cy="993974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id="{2D69AFA5-3D1E-0C75-DAE3-C80E62CE5896}"/>
                    </a:ext>
                  </a:extLst>
                </p:cNvPr>
                <p:cNvSpPr/>
                <p:nvPr/>
              </p:nvSpPr>
              <p:spPr>
                <a:xfrm>
                  <a:off x="1423042" y="2205173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A8D8F971-62A4-31A5-C0E3-19EE2EA5EDC0}"/>
                  </a:ext>
                </a:extLst>
              </p:cNvPr>
              <p:cNvGrpSpPr/>
              <p:nvPr/>
            </p:nvGrpSpPr>
            <p:grpSpPr>
              <a:xfrm>
                <a:off x="9406806" y="3010447"/>
                <a:ext cx="2306303" cy="886983"/>
                <a:chOff x="9406806" y="3010447"/>
                <a:chExt cx="2306303" cy="886983"/>
              </a:xfrm>
            </p:grpSpPr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526BB6AE-261B-FA81-E9D3-DF4AA8B4DD87}"/>
                    </a:ext>
                  </a:extLst>
                </p:cNvPr>
                <p:cNvSpPr txBox="1"/>
                <p:nvPr/>
              </p:nvSpPr>
              <p:spPr>
                <a:xfrm>
                  <a:off x="10581533" y="3010447"/>
                  <a:ext cx="113157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Diabetes</a:t>
                  </a:r>
                </a:p>
              </p:txBody>
            </p:sp>
            <p:cxnSp>
              <p:nvCxnSpPr>
                <p:cNvPr id="13" name="Connettore diritto a freccia 12">
                  <a:extLst>
                    <a:ext uri="{FF2B5EF4-FFF2-40B4-BE49-F238E27FC236}">
                      <a16:creationId xmlns:a16="http://schemas.microsoft.com/office/drawing/2014/main" id="{2B31B069-1E08-6ED2-A2DF-8F3C45D55709}"/>
                    </a:ext>
                  </a:extLst>
                </p:cNvPr>
                <p:cNvCxnSpPr/>
                <p:nvPr/>
              </p:nvCxnSpPr>
              <p:spPr>
                <a:xfrm flipH="1">
                  <a:off x="9406806" y="3319178"/>
                  <a:ext cx="1707396" cy="578252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e 13">
                  <a:extLst>
                    <a:ext uri="{FF2B5EF4-FFF2-40B4-BE49-F238E27FC236}">
                      <a16:creationId xmlns:a16="http://schemas.microsoft.com/office/drawing/2014/main" id="{971D0FF8-BA17-AB14-9611-2EF7B1348246}"/>
                    </a:ext>
                  </a:extLst>
                </p:cNvPr>
                <p:cNvSpPr/>
                <p:nvPr/>
              </p:nvSpPr>
              <p:spPr>
                <a:xfrm>
                  <a:off x="11054010" y="3285784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29E10680-E294-5D69-3384-6739E68E3BD1}"/>
                  </a:ext>
                </a:extLst>
              </p:cNvPr>
              <p:cNvGrpSpPr/>
              <p:nvPr/>
            </p:nvGrpSpPr>
            <p:grpSpPr>
              <a:xfrm>
                <a:off x="9582652" y="5168472"/>
                <a:ext cx="2130459" cy="437653"/>
                <a:chOff x="9582652" y="5168472"/>
                <a:chExt cx="2130459" cy="437653"/>
              </a:xfrm>
            </p:grpSpPr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14A55F0-41A6-934F-F34A-86BDA24629A0}"/>
                    </a:ext>
                  </a:extLst>
                </p:cNvPr>
                <p:cNvSpPr txBox="1"/>
                <p:nvPr/>
              </p:nvSpPr>
              <p:spPr>
                <a:xfrm>
                  <a:off x="10362712" y="5168472"/>
                  <a:ext cx="1350399" cy="340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dirty="0"/>
                    <a:t>Menopause</a:t>
                  </a:r>
                </a:p>
              </p:txBody>
            </p:sp>
            <p:cxnSp>
              <p:nvCxnSpPr>
                <p:cNvPr id="10" name="Connettore diritto a freccia 9">
                  <a:extLst>
                    <a:ext uri="{FF2B5EF4-FFF2-40B4-BE49-F238E27FC236}">
                      <a16:creationId xmlns:a16="http://schemas.microsoft.com/office/drawing/2014/main" id="{BEACFA7D-C9C7-45B6-C3C8-554AC90FC31A}"/>
                    </a:ext>
                  </a:extLst>
                </p:cNvPr>
                <p:cNvCxnSpPr>
                  <a:cxnSpLocks/>
                  <a:stCxn id="9" idx="2"/>
                </p:cNvCxnSpPr>
                <p:nvPr/>
              </p:nvCxnSpPr>
              <p:spPr>
                <a:xfrm flipH="1">
                  <a:off x="9582652" y="5508497"/>
                  <a:ext cx="1455260" cy="97628"/>
                </a:xfrm>
                <a:prstGeom prst="straightConnector1">
                  <a:avLst/>
                </a:prstGeom>
                <a:ln>
                  <a:solidFill>
                    <a:srgbClr val="0D9488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Ovale 10">
                  <a:extLst>
                    <a:ext uri="{FF2B5EF4-FFF2-40B4-BE49-F238E27FC236}">
                      <a16:creationId xmlns:a16="http://schemas.microsoft.com/office/drawing/2014/main" id="{F49F867B-18FD-58FB-ECD7-12D4A76DC784}"/>
                    </a:ext>
                  </a:extLst>
                </p:cNvPr>
                <p:cNvSpPr/>
                <p:nvPr/>
              </p:nvSpPr>
              <p:spPr>
                <a:xfrm>
                  <a:off x="11173772" y="5449207"/>
                  <a:ext cx="93311" cy="66788"/>
                </a:xfrm>
                <a:prstGeom prst="ellipse">
                  <a:avLst/>
                </a:prstGeom>
                <a:solidFill>
                  <a:srgbClr val="0D9488"/>
                </a:solidFill>
                <a:ln>
                  <a:solidFill>
                    <a:srgbClr val="0D9488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960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5086-5AF8-DDCE-7471-F1A4BB67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2BEF9-6C30-85FD-8EC3-300FA8BC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F42630-6C93-B4BB-FB22-9F560002D761}"/>
              </a:ext>
            </a:extLst>
          </p:cNvPr>
          <p:cNvSpPr txBox="1"/>
          <p:nvPr/>
        </p:nvSpPr>
        <p:spPr>
          <a:xfrm>
            <a:off x="925015" y="2135363"/>
            <a:ext cx="48158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Progressively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adjusted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Cox </a:t>
            </a:r>
            <a:r>
              <a:rPr lang="it-IT" sz="1400" b="1" i="1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regression</a:t>
            </a:r>
            <a:r>
              <a:rPr lang="it-IT" sz="1400" b="1" i="1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models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were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stratified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by age groups and center, to account for risk </a:t>
            </a:r>
            <a:r>
              <a:rPr lang="it-IT" sz="1400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factors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it-IT"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model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included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Deprivation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Index (DI) 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 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Relative Index of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Inequality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(RII)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t-IT" sz="1400" b="0" i="0" u="none" strike="noStrike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it-IT" sz="1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proportional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hazards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assumption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tested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using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Schoenfeld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residuals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16842EB-AB07-64EF-CE1F-C81FDD2E8953}"/>
              </a:ext>
            </a:extLst>
          </p:cNvPr>
          <p:cNvGrpSpPr/>
          <p:nvPr/>
        </p:nvGrpSpPr>
        <p:grpSpPr>
          <a:xfrm>
            <a:off x="7003766" y="2041487"/>
            <a:ext cx="4608576" cy="2909944"/>
            <a:chOff x="506981" y="2479612"/>
            <a:chExt cx="2957418" cy="1949356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1E05C08-9345-11FD-A878-EA60D11EFDD1}"/>
                </a:ext>
              </a:extLst>
            </p:cNvPr>
            <p:cNvGrpSpPr/>
            <p:nvPr/>
          </p:nvGrpSpPr>
          <p:grpSpPr>
            <a:xfrm>
              <a:off x="506981" y="2479612"/>
              <a:ext cx="2957418" cy="1949356"/>
              <a:chOff x="744826" y="3657418"/>
              <a:chExt cx="2775837" cy="1944586"/>
            </a:xfrm>
          </p:grpSpPr>
          <p:graphicFrame>
            <p:nvGraphicFramePr>
              <p:cNvPr id="8" name="Grafico 7">
                <a:extLst>
                  <a:ext uri="{FF2B5EF4-FFF2-40B4-BE49-F238E27FC236}">
                    <a16:creationId xmlns:a16="http://schemas.microsoft.com/office/drawing/2014/main" id="{D03F6D43-6A67-F34B-44CF-DDEA172918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4655890"/>
                  </p:ext>
                </p:extLst>
              </p:nvPr>
            </p:nvGraphicFramePr>
            <p:xfrm>
              <a:off x="744826" y="3657418"/>
              <a:ext cx="2232323" cy="19445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9" name="Picture 5">
                <a:extLst>
                  <a:ext uri="{FF2B5EF4-FFF2-40B4-BE49-F238E27FC236}">
                    <a16:creationId xmlns:a16="http://schemas.microsoft.com/office/drawing/2014/main" id="{D3732D42-67F5-DBFC-495B-B5A2116C8E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241" y="4186825"/>
                <a:ext cx="195040" cy="222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7F8185D-AAA5-4C72-A0FA-10F8D8D45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685" y="5071405"/>
                <a:ext cx="240028" cy="213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BA72DAA-B012-03DF-D88A-04DA91334E07}"/>
                  </a:ext>
                </a:extLst>
              </p:cNvPr>
              <p:cNvSpPr txBox="1"/>
              <p:nvPr/>
            </p:nvSpPr>
            <p:spPr>
              <a:xfrm>
                <a:off x="2266177" y="4029310"/>
                <a:ext cx="1254486" cy="2056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400" b="1" i="1" u="none" strike="noStrike" kern="1200" noProof="0" dirty="0">
                    <a:solidFill>
                      <a:srgbClr val="0D9488"/>
                    </a:solidFill>
                    <a:effectLst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adjusted for </a:t>
                </a:r>
                <a:r>
                  <a:rPr lang="en-GB" sz="1400" b="1" i="1" dirty="0">
                    <a:solidFill>
                      <a:srgbClr val="0D9488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risk factors</a:t>
                </a:r>
                <a:endParaRPr lang="en-GB" sz="1400" b="1" dirty="0">
                  <a:solidFill>
                    <a:srgbClr val="0D9488"/>
                  </a:solidFill>
                </a:endParaRPr>
              </a:p>
            </p:txBody>
          </p: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B838050-6754-4F60-AB49-4F94A53B3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3377" y="3717576"/>
              <a:ext cx="261881" cy="232783"/>
            </a:xfrm>
            <a:prstGeom prst="rect">
              <a:avLst/>
            </a:prstGeom>
          </p:spPr>
        </p:pic>
        <p:pic>
          <p:nvPicPr>
            <p:cNvPr id="7" name="Elemento grafico 6" descr="Globo terrestre: Asia e Australia con riempimento a tinta unita">
              <a:extLst>
                <a:ext uri="{FF2B5EF4-FFF2-40B4-BE49-F238E27FC236}">
                  <a16:creationId xmlns:a16="http://schemas.microsoft.com/office/drawing/2014/main" id="{0D3F8FCD-81C0-049F-06EA-E3795823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953720" y="3937747"/>
              <a:ext cx="219693" cy="206709"/>
            </a:xfrm>
            <a:prstGeom prst="rect">
              <a:avLst/>
            </a:prstGeom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A54636-3930-2185-3E34-2D1E7B0122EA}"/>
              </a:ext>
            </a:extLst>
          </p:cNvPr>
          <p:cNvSpPr txBox="1"/>
          <p:nvPr/>
        </p:nvSpPr>
        <p:spPr>
          <a:xfrm>
            <a:off x="6068006" y="3875913"/>
            <a:ext cx="2082757" cy="3077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1400" b="1" i="1" dirty="0" err="1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Deprivation</a:t>
            </a:r>
            <a:r>
              <a:rPr lang="it-IT" sz="1400" b="1" i="1" dirty="0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Index</a:t>
            </a:r>
            <a:endParaRPr lang="en-GB" sz="1400" b="1" dirty="0">
              <a:solidFill>
                <a:srgbClr val="0D9488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01D5052-2745-628A-6342-1E9F0A93327B}"/>
              </a:ext>
            </a:extLst>
          </p:cNvPr>
          <p:cNvSpPr txBox="1"/>
          <p:nvPr/>
        </p:nvSpPr>
        <p:spPr>
          <a:xfrm>
            <a:off x="5394423" y="3243359"/>
            <a:ext cx="273663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1400" b="1" i="1" dirty="0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Relative Index of </a:t>
            </a:r>
            <a:r>
              <a:rPr lang="it-IT" sz="1400" b="1" i="1" dirty="0" err="1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Inequality</a:t>
            </a:r>
            <a:endParaRPr lang="en-GB" sz="1400" b="1" dirty="0">
              <a:solidFill>
                <a:srgbClr val="0D9488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E1E060-79FB-809D-5A02-C6243D7EA5DC}"/>
              </a:ext>
            </a:extLst>
          </p:cNvPr>
          <p:cNvSpPr txBox="1"/>
          <p:nvPr/>
        </p:nvSpPr>
        <p:spPr>
          <a:xfrm>
            <a:off x="9651904" y="4246886"/>
            <a:ext cx="230366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Center and age</a:t>
            </a:r>
            <a:endParaRPr lang="en-GB" sz="1400" b="1" dirty="0">
              <a:solidFill>
                <a:srgbClr val="0D9488"/>
              </a:solidFill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748CA48-754E-2E11-E6EF-229785B04204}"/>
              </a:ext>
            </a:extLst>
          </p:cNvPr>
          <p:cNvGrpSpPr/>
          <p:nvPr/>
        </p:nvGrpSpPr>
        <p:grpSpPr>
          <a:xfrm>
            <a:off x="8399297" y="3036458"/>
            <a:ext cx="1110889" cy="1067022"/>
            <a:chOff x="8154308" y="4791523"/>
            <a:chExt cx="722785" cy="714847"/>
          </a:xfrm>
        </p:grpSpPr>
        <p:pic>
          <p:nvPicPr>
            <p:cNvPr id="16" name="Elemento grafico 15" descr="Donna contorno">
              <a:extLst>
                <a:ext uri="{FF2B5EF4-FFF2-40B4-BE49-F238E27FC236}">
                  <a16:creationId xmlns:a16="http://schemas.microsoft.com/office/drawing/2014/main" id="{A0CD30B4-AA79-8DAE-0A62-E9225566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3112" y="4886606"/>
              <a:ext cx="602263" cy="602263"/>
            </a:xfrm>
            <a:prstGeom prst="rect">
              <a:avLst/>
            </a:prstGeom>
          </p:spPr>
        </p:pic>
        <p:cxnSp>
          <p:nvCxnSpPr>
            <p:cNvPr id="17" name="Connettore diritto a freccia 16">
              <a:extLst>
                <a:ext uri="{FF2B5EF4-FFF2-40B4-BE49-F238E27FC236}">
                  <a16:creationId xmlns:a16="http://schemas.microsoft.com/office/drawing/2014/main" id="{9BF38FA3-06FC-6024-7B49-37A1E78F3D18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24" y="4791523"/>
              <a:ext cx="220542" cy="22901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a freccia 17">
              <a:extLst>
                <a:ext uri="{FF2B5EF4-FFF2-40B4-BE49-F238E27FC236}">
                  <a16:creationId xmlns:a16="http://schemas.microsoft.com/office/drawing/2014/main" id="{5877F787-6F8D-269B-4250-76B7B50104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308" y="5267072"/>
              <a:ext cx="238658" cy="2392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a freccia 18">
              <a:extLst>
                <a:ext uri="{FF2B5EF4-FFF2-40B4-BE49-F238E27FC236}">
                  <a16:creationId xmlns:a16="http://schemas.microsoft.com/office/drawing/2014/main" id="{BFBC2DD0-6853-F3D6-0218-218B38EFC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5521" y="4791524"/>
              <a:ext cx="241572" cy="22901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a freccia 19">
              <a:extLst>
                <a:ext uri="{FF2B5EF4-FFF2-40B4-BE49-F238E27FC236}">
                  <a16:creationId xmlns:a16="http://schemas.microsoft.com/office/drawing/2014/main" id="{170A3B20-F1BF-9437-6845-E03D391A05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8226" y="5267072"/>
              <a:ext cx="221460" cy="22179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035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1F469-4432-6795-69AC-B93A35C4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2825E0-0B26-4EF4-E5BB-E5E0DD89A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9EBF813-2B3E-2E77-3825-9EF7DE74E680}"/>
              </a:ext>
            </a:extLst>
          </p:cNvPr>
          <p:cNvGrpSpPr/>
          <p:nvPr/>
        </p:nvGrpSpPr>
        <p:grpSpPr>
          <a:xfrm>
            <a:off x="548143" y="1594309"/>
            <a:ext cx="3806195" cy="2390905"/>
            <a:chOff x="704541" y="3216949"/>
            <a:chExt cx="3572501" cy="238505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5DC434A8-E1EB-2606-E559-2D08E5D6E62F}"/>
                </a:ext>
              </a:extLst>
            </p:cNvPr>
            <p:cNvSpPr txBox="1"/>
            <p:nvPr/>
          </p:nvSpPr>
          <p:spPr>
            <a:xfrm>
              <a:off x="704541" y="3216949"/>
              <a:ext cx="2438400" cy="2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Model 1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89EDDE6-2673-2098-763C-73F66F425517}"/>
                </a:ext>
              </a:extLst>
            </p:cNvPr>
            <p:cNvSpPr txBox="1"/>
            <p:nvPr/>
          </p:nvSpPr>
          <p:spPr>
            <a:xfrm>
              <a:off x="1063723" y="3395311"/>
              <a:ext cx="1720037" cy="245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clinical risk factors</a:t>
              </a:r>
              <a:endParaRPr lang="en-GB" sz="1000" dirty="0"/>
            </a:p>
          </p:txBody>
        </p:sp>
        <p:graphicFrame>
          <p:nvGraphicFramePr>
            <p:cNvPr id="6" name="Grafico 5">
              <a:extLst>
                <a:ext uri="{FF2B5EF4-FFF2-40B4-BE49-F238E27FC236}">
                  <a16:creationId xmlns:a16="http://schemas.microsoft.com/office/drawing/2014/main" id="{0E8198D9-2F32-E6F5-DCB0-EB5FB3490A37}"/>
                </a:ext>
              </a:extLst>
            </p:cNvPr>
            <p:cNvGraphicFramePr/>
            <p:nvPr/>
          </p:nvGraphicFramePr>
          <p:xfrm>
            <a:off x="715423" y="3657418"/>
            <a:ext cx="2232323" cy="1944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C26F4610-20DF-6170-9DBE-4C34069C1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241" y="4186825"/>
              <a:ext cx="195040" cy="22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E7E03F-F233-FA19-78EB-8EB0B2CCA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85" y="5071405"/>
              <a:ext cx="240028" cy="2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5677A5-C346-7DB9-D256-DB2CA229A7A2}"/>
                </a:ext>
              </a:extLst>
            </p:cNvPr>
            <p:cNvSpPr txBox="1"/>
            <p:nvPr/>
          </p:nvSpPr>
          <p:spPr>
            <a:xfrm>
              <a:off x="2266177" y="4029310"/>
              <a:ext cx="2010865" cy="399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000" b="1" i="1" u="none" strike="noStrike" kern="1200" noProof="0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systolic blood pressure, </a:t>
              </a:r>
            </a:p>
            <a:p>
              <a:r>
                <a:rPr lang="en-GB" sz="1000" b="1" i="1" u="none" strike="noStrike" kern="1200" noProof="0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menopause, diabetes. </a:t>
              </a:r>
              <a:endParaRPr lang="en-GB" sz="1000" b="1" dirty="0">
                <a:solidFill>
                  <a:srgbClr val="0D9488"/>
                </a:solidFill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CC4A95B-2E13-ADF1-0508-2299258DB286}"/>
              </a:ext>
            </a:extLst>
          </p:cNvPr>
          <p:cNvGrpSpPr/>
          <p:nvPr/>
        </p:nvGrpSpPr>
        <p:grpSpPr>
          <a:xfrm>
            <a:off x="3109480" y="3172694"/>
            <a:ext cx="3870438" cy="2423779"/>
            <a:chOff x="644243" y="3184156"/>
            <a:chExt cx="3632799" cy="241784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BB3D4F9-1026-A150-4758-4393C9AD7D49}"/>
                </a:ext>
              </a:extLst>
            </p:cNvPr>
            <p:cNvSpPr txBox="1"/>
            <p:nvPr/>
          </p:nvSpPr>
          <p:spPr>
            <a:xfrm>
              <a:off x="644243" y="3184156"/>
              <a:ext cx="2438400" cy="2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Model 2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E652B53-D74E-78A3-617B-F6232166355E}"/>
                </a:ext>
              </a:extLst>
            </p:cNvPr>
            <p:cNvSpPr txBox="1"/>
            <p:nvPr/>
          </p:nvSpPr>
          <p:spPr>
            <a:xfrm>
              <a:off x="1038107" y="3394173"/>
              <a:ext cx="1760662" cy="245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lifestyle risk factors</a:t>
              </a:r>
              <a:endParaRPr lang="en-GB" sz="1000" dirty="0"/>
            </a:p>
          </p:txBody>
        </p:sp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E2599CC0-9DB1-7AC7-815A-F156A2BB9EEA}"/>
                </a:ext>
              </a:extLst>
            </p:cNvPr>
            <p:cNvGraphicFramePr/>
            <p:nvPr/>
          </p:nvGraphicFramePr>
          <p:xfrm>
            <a:off x="715423" y="3657418"/>
            <a:ext cx="2232323" cy="1944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B366E8FE-838C-D954-2076-DEA5DEA1F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241" y="4186825"/>
              <a:ext cx="195040" cy="22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B0E25487-A8B9-683E-5FCA-3779B35640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85" y="5071405"/>
              <a:ext cx="240028" cy="2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80FF643-E1DA-2936-C5A5-F55983196D17}"/>
                </a:ext>
              </a:extLst>
            </p:cNvPr>
            <p:cNvSpPr txBox="1"/>
            <p:nvPr/>
          </p:nvSpPr>
          <p:spPr>
            <a:xfrm>
              <a:off x="2266177" y="4029310"/>
              <a:ext cx="2010865" cy="399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000" b="1" i="1" u="none" strike="noStrike" kern="1200" noProof="0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</a:t>
              </a:r>
              <a:r>
                <a:rPr lang="en-GB" sz="1000" b="1" i="1" dirty="0">
                  <a:solidFill>
                    <a:srgbClr val="0D948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physical activity, energy intake, alcohol, smoking status.</a:t>
              </a:r>
              <a:endParaRPr lang="en-GB" sz="1000" b="1" dirty="0">
                <a:solidFill>
                  <a:srgbClr val="0D9488"/>
                </a:solidFill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69CC78F-4C7F-5D6F-4BC0-EFED3FCBE09D}"/>
              </a:ext>
            </a:extLst>
          </p:cNvPr>
          <p:cNvGrpSpPr/>
          <p:nvPr/>
        </p:nvGrpSpPr>
        <p:grpSpPr>
          <a:xfrm>
            <a:off x="5847741" y="1594309"/>
            <a:ext cx="3904381" cy="2376237"/>
            <a:chOff x="612384" y="3231581"/>
            <a:chExt cx="3664658" cy="2370423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AF24B1E-E67F-CDB0-5071-569121E6486F}"/>
                </a:ext>
              </a:extLst>
            </p:cNvPr>
            <p:cNvSpPr txBox="1"/>
            <p:nvPr/>
          </p:nvSpPr>
          <p:spPr>
            <a:xfrm>
              <a:off x="612384" y="3231581"/>
              <a:ext cx="2438400" cy="2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Model 3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76D4CD9-E42C-9E1F-8393-C78CB02F1B9D}"/>
                </a:ext>
              </a:extLst>
            </p:cNvPr>
            <p:cNvSpPr txBox="1"/>
            <p:nvPr/>
          </p:nvSpPr>
          <p:spPr>
            <a:xfrm>
              <a:off x="753401" y="3402337"/>
              <a:ext cx="2156366" cy="245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a</a:t>
              </a:r>
              <a:r>
                <a:rPr lang="en-GB" sz="1000" i="1" noProof="0" dirty="0" err="1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nthropometric</a:t>
              </a:r>
              <a:r>
                <a:rPr lang="en-GB" sz="1000" noProof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0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risk factors</a:t>
              </a:r>
              <a:endParaRPr lang="en-GB" sz="1000" dirty="0"/>
            </a:p>
          </p:txBody>
        </p:sp>
        <p:graphicFrame>
          <p:nvGraphicFramePr>
            <p:cNvPr id="20" name="Grafico 19">
              <a:extLst>
                <a:ext uri="{FF2B5EF4-FFF2-40B4-BE49-F238E27FC236}">
                  <a16:creationId xmlns:a16="http://schemas.microsoft.com/office/drawing/2014/main" id="{8F32764D-A1EB-64A6-12DE-1C1D25413916}"/>
                </a:ext>
              </a:extLst>
            </p:cNvPr>
            <p:cNvGraphicFramePr/>
            <p:nvPr/>
          </p:nvGraphicFramePr>
          <p:xfrm>
            <a:off x="715423" y="3657418"/>
            <a:ext cx="2232323" cy="1944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E2E8809F-ABB8-4B8B-2117-CB713C64C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241" y="4186825"/>
              <a:ext cx="195040" cy="22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D8DD04B4-D4BE-66FC-FD13-FAD0AD397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85" y="5071405"/>
              <a:ext cx="240028" cy="2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A2D61B0-893F-D3FE-0B03-CEB9C49BDB9A}"/>
                </a:ext>
              </a:extLst>
            </p:cNvPr>
            <p:cNvSpPr txBox="1"/>
            <p:nvPr/>
          </p:nvSpPr>
          <p:spPr>
            <a:xfrm>
              <a:off x="2266177" y="4029310"/>
              <a:ext cx="2010865" cy="399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000" b="1" i="1" u="none" strike="noStrike" kern="1200" noProof="0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</a:t>
              </a:r>
              <a:r>
                <a:rPr lang="en-GB" sz="1000" b="1" i="1" dirty="0">
                  <a:solidFill>
                    <a:srgbClr val="0D948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BMI and Delta Waist.</a:t>
              </a:r>
              <a:endParaRPr lang="en-GB" sz="1000" b="1" dirty="0">
                <a:solidFill>
                  <a:srgbClr val="0D9488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8439B94F-7E8B-7F78-44AA-F4A260160AD0}"/>
              </a:ext>
            </a:extLst>
          </p:cNvPr>
          <p:cNvGrpSpPr/>
          <p:nvPr/>
        </p:nvGrpSpPr>
        <p:grpSpPr>
          <a:xfrm>
            <a:off x="8435141" y="3386796"/>
            <a:ext cx="3756859" cy="2348175"/>
            <a:chOff x="664060" y="3259575"/>
            <a:chExt cx="3526193" cy="2342429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9B98236-A143-7782-BF19-035C2C718334}"/>
                </a:ext>
              </a:extLst>
            </p:cNvPr>
            <p:cNvSpPr txBox="1"/>
            <p:nvPr/>
          </p:nvSpPr>
          <p:spPr>
            <a:xfrm>
              <a:off x="664060" y="3259575"/>
              <a:ext cx="2438400" cy="27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Model 4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72038B10-3809-7C8B-E153-508AA70B18ED}"/>
                </a:ext>
              </a:extLst>
            </p:cNvPr>
            <p:cNvSpPr txBox="1"/>
            <p:nvPr/>
          </p:nvSpPr>
          <p:spPr>
            <a:xfrm>
              <a:off x="1489925" y="3420316"/>
              <a:ext cx="821803" cy="245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Full-adjusted</a:t>
              </a:r>
              <a:endParaRPr lang="en-GB" sz="1000" dirty="0"/>
            </a:p>
          </p:txBody>
        </p:sp>
        <p:graphicFrame>
          <p:nvGraphicFramePr>
            <p:cNvPr id="27" name="Grafico 26">
              <a:extLst>
                <a:ext uri="{FF2B5EF4-FFF2-40B4-BE49-F238E27FC236}">
                  <a16:creationId xmlns:a16="http://schemas.microsoft.com/office/drawing/2014/main" id="{B8453F7F-E7A7-3EB8-8B9D-05BC0FA47AEE}"/>
                </a:ext>
              </a:extLst>
            </p:cNvPr>
            <p:cNvGraphicFramePr/>
            <p:nvPr/>
          </p:nvGraphicFramePr>
          <p:xfrm>
            <a:off x="715423" y="3657418"/>
            <a:ext cx="2232323" cy="1944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9EDDCC31-39B8-673C-0377-D430DA547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241" y="4186825"/>
              <a:ext cx="195040" cy="222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5311C9D3-C831-A5A7-1AF0-B109B2A57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85" y="5071405"/>
              <a:ext cx="240028" cy="21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4255C6CE-3704-1BB9-E89B-F90B11ED97B1}"/>
                </a:ext>
              </a:extLst>
            </p:cNvPr>
            <p:cNvSpPr txBox="1"/>
            <p:nvPr/>
          </p:nvSpPr>
          <p:spPr>
            <a:xfrm>
              <a:off x="2266177" y="4029310"/>
              <a:ext cx="1924076" cy="399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1000" b="1" i="1" u="none" strike="noStrike" kern="1200" noProof="0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adjusted for variables included in </a:t>
              </a:r>
              <a:r>
                <a:rPr lang="en-US" sz="1000" b="1" i="1" dirty="0">
                  <a:solidFill>
                    <a:srgbClr val="0D9488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Model 1, 2, and 3.</a:t>
              </a:r>
              <a:r>
                <a:rPr lang="it-IT" sz="1000" b="1" i="1" dirty="0">
                  <a:solidFill>
                    <a:srgbClr val="0D9488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en-GB" sz="1000" b="1" i="1" dirty="0">
                <a:solidFill>
                  <a:srgbClr val="0D948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1" name="Immagine 30">
            <a:extLst>
              <a:ext uri="{FF2B5EF4-FFF2-40B4-BE49-F238E27FC236}">
                <a16:creationId xmlns:a16="http://schemas.microsoft.com/office/drawing/2014/main" id="{070253B4-4C58-D2F0-A3EF-E46ED864C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459" y="3273823"/>
            <a:ext cx="261881" cy="232783"/>
          </a:xfrm>
          <a:prstGeom prst="rect">
            <a:avLst/>
          </a:prstGeom>
        </p:spPr>
      </p:pic>
      <p:pic>
        <p:nvPicPr>
          <p:cNvPr id="32" name="Elemento grafico 31" descr="Globo terrestre: Asia e Australia con riempimento a tinta unita">
            <a:extLst>
              <a:ext uri="{FF2B5EF4-FFF2-40B4-BE49-F238E27FC236}">
                <a16:creationId xmlns:a16="http://schemas.microsoft.com/office/drawing/2014/main" id="{6BDE6953-3A9E-0A18-192A-A973DE987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037802" y="3493994"/>
            <a:ext cx="219693" cy="20670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AA78A89-09AC-CEBB-746F-DD5C51771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225" y="4948180"/>
            <a:ext cx="261881" cy="232783"/>
          </a:xfrm>
          <a:prstGeom prst="rect">
            <a:avLst/>
          </a:prstGeom>
        </p:spPr>
      </p:pic>
      <p:pic>
        <p:nvPicPr>
          <p:cNvPr id="34" name="Elemento grafico 33" descr="Globo terrestre: Asia e Australia con riempimento a tinta unita">
            <a:extLst>
              <a:ext uri="{FF2B5EF4-FFF2-40B4-BE49-F238E27FC236}">
                <a16:creationId xmlns:a16="http://schemas.microsoft.com/office/drawing/2014/main" id="{783D700F-0E3C-E58B-9726-F82A5128C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580568" y="5168351"/>
            <a:ext cx="219693" cy="206709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36A08E6-A653-8341-802E-B6C782F85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912" y="3302164"/>
            <a:ext cx="261881" cy="232783"/>
          </a:xfrm>
          <a:prstGeom prst="rect">
            <a:avLst/>
          </a:prstGeom>
        </p:spPr>
      </p:pic>
      <p:pic>
        <p:nvPicPr>
          <p:cNvPr id="36" name="Elemento grafico 35" descr="Globo terrestre: Asia e Australia con riempimento a tinta unita">
            <a:extLst>
              <a:ext uri="{FF2B5EF4-FFF2-40B4-BE49-F238E27FC236}">
                <a16:creationId xmlns:a16="http://schemas.microsoft.com/office/drawing/2014/main" id="{D351C35E-DF21-3CA1-433C-A944DF276E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394255" y="3522335"/>
            <a:ext cx="219693" cy="206709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A8959AD6-9EBE-CEEB-FD8D-FAC1C3BA8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9650" y="5068500"/>
            <a:ext cx="261881" cy="232783"/>
          </a:xfrm>
          <a:prstGeom prst="rect">
            <a:avLst/>
          </a:prstGeom>
        </p:spPr>
      </p:pic>
      <p:pic>
        <p:nvPicPr>
          <p:cNvPr id="38" name="Elemento grafico 37" descr="Globo terrestre: Asia e Australia con riempimento a tinta unita">
            <a:extLst>
              <a:ext uri="{FF2B5EF4-FFF2-40B4-BE49-F238E27FC236}">
                <a16:creationId xmlns:a16="http://schemas.microsoft.com/office/drawing/2014/main" id="{9B8FB971-77CD-3E9A-5399-D1D6855E58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909993" y="5288671"/>
            <a:ext cx="219693" cy="206709"/>
          </a:xfrm>
          <a:prstGeom prst="rect">
            <a:avLst/>
          </a:prstGeom>
        </p:spPr>
      </p:pic>
      <p:pic>
        <p:nvPicPr>
          <p:cNvPr id="39" name="Elemento grafico 38" descr="Donna contorno">
            <a:extLst>
              <a:ext uri="{FF2B5EF4-FFF2-40B4-BE49-F238E27FC236}">
                <a16:creationId xmlns:a16="http://schemas.microsoft.com/office/drawing/2014/main" id="{79484BF5-5583-6A32-3EAD-A6F10664AF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09367" y="2790013"/>
            <a:ext cx="602263" cy="602263"/>
          </a:xfrm>
          <a:prstGeom prst="rect">
            <a:avLst/>
          </a:prstGeom>
        </p:spPr>
      </p:pic>
      <p:cxnSp>
        <p:nvCxnSpPr>
          <p:cNvPr id="40" name="Connettore diritto a freccia 39">
            <a:extLst>
              <a:ext uri="{FF2B5EF4-FFF2-40B4-BE49-F238E27FC236}">
                <a16:creationId xmlns:a16="http://schemas.microsoft.com/office/drawing/2014/main" id="{E25A4BE7-5595-5832-E0D3-B8659F8EFD78}"/>
              </a:ext>
            </a:extLst>
          </p:cNvPr>
          <p:cNvCxnSpPr>
            <a:cxnSpLocks/>
          </p:cNvCxnSpPr>
          <p:nvPr/>
        </p:nvCxnSpPr>
        <p:spPr>
          <a:xfrm>
            <a:off x="1468679" y="2694930"/>
            <a:ext cx="220542" cy="22901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a freccia 40">
            <a:extLst>
              <a:ext uri="{FF2B5EF4-FFF2-40B4-BE49-F238E27FC236}">
                <a16:creationId xmlns:a16="http://schemas.microsoft.com/office/drawing/2014/main" id="{E523218D-8A49-7F0E-B7DD-A23DE981CDB5}"/>
              </a:ext>
            </a:extLst>
          </p:cNvPr>
          <p:cNvCxnSpPr>
            <a:cxnSpLocks/>
          </p:cNvCxnSpPr>
          <p:nvPr/>
        </p:nvCxnSpPr>
        <p:spPr>
          <a:xfrm flipV="1">
            <a:off x="1450563" y="3170479"/>
            <a:ext cx="238658" cy="2392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a freccia 41">
            <a:extLst>
              <a:ext uri="{FF2B5EF4-FFF2-40B4-BE49-F238E27FC236}">
                <a16:creationId xmlns:a16="http://schemas.microsoft.com/office/drawing/2014/main" id="{0D584D86-8B24-77D8-6773-50619ACFC416}"/>
              </a:ext>
            </a:extLst>
          </p:cNvPr>
          <p:cNvCxnSpPr>
            <a:cxnSpLocks/>
          </p:cNvCxnSpPr>
          <p:nvPr/>
        </p:nvCxnSpPr>
        <p:spPr>
          <a:xfrm flipH="1">
            <a:off x="1931776" y="2694931"/>
            <a:ext cx="241572" cy="2290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a freccia 42">
            <a:extLst>
              <a:ext uri="{FF2B5EF4-FFF2-40B4-BE49-F238E27FC236}">
                <a16:creationId xmlns:a16="http://schemas.microsoft.com/office/drawing/2014/main" id="{64F6EB96-6A6C-31E0-D89B-27F71C206328}"/>
              </a:ext>
            </a:extLst>
          </p:cNvPr>
          <p:cNvCxnSpPr>
            <a:cxnSpLocks/>
          </p:cNvCxnSpPr>
          <p:nvPr/>
        </p:nvCxnSpPr>
        <p:spPr>
          <a:xfrm flipH="1" flipV="1">
            <a:off x="1934481" y="3170479"/>
            <a:ext cx="221460" cy="2217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Elemento grafico 43" descr="Donna contorno">
            <a:extLst>
              <a:ext uri="{FF2B5EF4-FFF2-40B4-BE49-F238E27FC236}">
                <a16:creationId xmlns:a16="http://schemas.microsoft.com/office/drawing/2014/main" id="{95DA36F4-2189-2A20-1806-2A4FE66D1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54473" y="4411084"/>
            <a:ext cx="602263" cy="602263"/>
          </a:xfrm>
          <a:prstGeom prst="rect">
            <a:avLst/>
          </a:prstGeom>
        </p:spPr>
      </p:pic>
      <p:cxnSp>
        <p:nvCxnSpPr>
          <p:cNvPr id="45" name="Connettore diritto a freccia 44">
            <a:extLst>
              <a:ext uri="{FF2B5EF4-FFF2-40B4-BE49-F238E27FC236}">
                <a16:creationId xmlns:a16="http://schemas.microsoft.com/office/drawing/2014/main" id="{20AB0192-BF58-E5C1-9366-43FE0693E19A}"/>
              </a:ext>
            </a:extLst>
          </p:cNvPr>
          <p:cNvCxnSpPr>
            <a:cxnSpLocks/>
          </p:cNvCxnSpPr>
          <p:nvPr/>
        </p:nvCxnSpPr>
        <p:spPr>
          <a:xfrm>
            <a:off x="4113785" y="4316001"/>
            <a:ext cx="220542" cy="22901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a freccia 45">
            <a:extLst>
              <a:ext uri="{FF2B5EF4-FFF2-40B4-BE49-F238E27FC236}">
                <a16:creationId xmlns:a16="http://schemas.microsoft.com/office/drawing/2014/main" id="{310F6051-7346-3B26-F647-322684BA83D0}"/>
              </a:ext>
            </a:extLst>
          </p:cNvPr>
          <p:cNvCxnSpPr>
            <a:cxnSpLocks/>
          </p:cNvCxnSpPr>
          <p:nvPr/>
        </p:nvCxnSpPr>
        <p:spPr>
          <a:xfrm flipV="1">
            <a:off x="4095669" y="4791550"/>
            <a:ext cx="238658" cy="2392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a freccia 46">
            <a:extLst>
              <a:ext uri="{FF2B5EF4-FFF2-40B4-BE49-F238E27FC236}">
                <a16:creationId xmlns:a16="http://schemas.microsoft.com/office/drawing/2014/main" id="{F0EA6FD0-CE44-2C9A-4CE3-2EC5FF2E3E5F}"/>
              </a:ext>
            </a:extLst>
          </p:cNvPr>
          <p:cNvCxnSpPr>
            <a:cxnSpLocks/>
          </p:cNvCxnSpPr>
          <p:nvPr/>
        </p:nvCxnSpPr>
        <p:spPr>
          <a:xfrm flipH="1">
            <a:off x="4576882" y="4316002"/>
            <a:ext cx="241572" cy="2290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a freccia 47">
            <a:extLst>
              <a:ext uri="{FF2B5EF4-FFF2-40B4-BE49-F238E27FC236}">
                <a16:creationId xmlns:a16="http://schemas.microsoft.com/office/drawing/2014/main" id="{69B617BE-903F-3C6B-BB68-28E3DB086584}"/>
              </a:ext>
            </a:extLst>
          </p:cNvPr>
          <p:cNvCxnSpPr>
            <a:cxnSpLocks/>
          </p:cNvCxnSpPr>
          <p:nvPr/>
        </p:nvCxnSpPr>
        <p:spPr>
          <a:xfrm flipH="1" flipV="1">
            <a:off x="4579587" y="4791550"/>
            <a:ext cx="221460" cy="2217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Elemento grafico 48" descr="Donna contorno">
            <a:extLst>
              <a:ext uri="{FF2B5EF4-FFF2-40B4-BE49-F238E27FC236}">
                <a16:creationId xmlns:a16="http://schemas.microsoft.com/office/drawing/2014/main" id="{1D7769F6-6084-BDE6-2E33-00D859396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9135" y="2770089"/>
            <a:ext cx="602263" cy="602263"/>
          </a:xfrm>
          <a:prstGeom prst="rect">
            <a:avLst/>
          </a:prstGeom>
        </p:spPr>
      </p:pic>
      <p:cxnSp>
        <p:nvCxnSpPr>
          <p:cNvPr id="50" name="Connettore diritto a freccia 49">
            <a:extLst>
              <a:ext uri="{FF2B5EF4-FFF2-40B4-BE49-F238E27FC236}">
                <a16:creationId xmlns:a16="http://schemas.microsoft.com/office/drawing/2014/main" id="{595C9543-148D-F997-525C-01CA718C73BD}"/>
              </a:ext>
            </a:extLst>
          </p:cNvPr>
          <p:cNvCxnSpPr>
            <a:cxnSpLocks/>
          </p:cNvCxnSpPr>
          <p:nvPr/>
        </p:nvCxnSpPr>
        <p:spPr>
          <a:xfrm>
            <a:off x="6878447" y="2675006"/>
            <a:ext cx="220542" cy="22901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a freccia 50">
            <a:extLst>
              <a:ext uri="{FF2B5EF4-FFF2-40B4-BE49-F238E27FC236}">
                <a16:creationId xmlns:a16="http://schemas.microsoft.com/office/drawing/2014/main" id="{3C8DA466-EC95-7F16-DE4C-A3561F6C2D5E}"/>
              </a:ext>
            </a:extLst>
          </p:cNvPr>
          <p:cNvCxnSpPr>
            <a:cxnSpLocks/>
          </p:cNvCxnSpPr>
          <p:nvPr/>
        </p:nvCxnSpPr>
        <p:spPr>
          <a:xfrm flipV="1">
            <a:off x="6860331" y="3150555"/>
            <a:ext cx="238658" cy="2392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a freccia 51">
            <a:extLst>
              <a:ext uri="{FF2B5EF4-FFF2-40B4-BE49-F238E27FC236}">
                <a16:creationId xmlns:a16="http://schemas.microsoft.com/office/drawing/2014/main" id="{1E84E65A-E4DD-FB4F-4D02-C32BA273D866}"/>
              </a:ext>
            </a:extLst>
          </p:cNvPr>
          <p:cNvCxnSpPr>
            <a:cxnSpLocks/>
          </p:cNvCxnSpPr>
          <p:nvPr/>
        </p:nvCxnSpPr>
        <p:spPr>
          <a:xfrm flipH="1">
            <a:off x="7341544" y="2675007"/>
            <a:ext cx="241572" cy="2290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a freccia 52">
            <a:extLst>
              <a:ext uri="{FF2B5EF4-FFF2-40B4-BE49-F238E27FC236}">
                <a16:creationId xmlns:a16="http://schemas.microsoft.com/office/drawing/2014/main" id="{7D6A8F8C-8230-050A-78E0-EB3127F3344E}"/>
              </a:ext>
            </a:extLst>
          </p:cNvPr>
          <p:cNvCxnSpPr>
            <a:cxnSpLocks/>
          </p:cNvCxnSpPr>
          <p:nvPr/>
        </p:nvCxnSpPr>
        <p:spPr>
          <a:xfrm flipH="1" flipV="1">
            <a:off x="7344249" y="3150555"/>
            <a:ext cx="221460" cy="2217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Elemento grafico 53" descr="Donna contorno">
            <a:extLst>
              <a:ext uri="{FF2B5EF4-FFF2-40B4-BE49-F238E27FC236}">
                <a16:creationId xmlns:a16="http://schemas.microsoft.com/office/drawing/2014/main" id="{E9CDDBF8-6CD6-9425-CD9D-FA1CE71C59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50990" y="4539770"/>
            <a:ext cx="602263" cy="602263"/>
          </a:xfrm>
          <a:prstGeom prst="rect">
            <a:avLst/>
          </a:prstGeom>
        </p:spPr>
      </p:pic>
      <p:cxnSp>
        <p:nvCxnSpPr>
          <p:cNvPr id="55" name="Connettore diritto a freccia 54">
            <a:extLst>
              <a:ext uri="{FF2B5EF4-FFF2-40B4-BE49-F238E27FC236}">
                <a16:creationId xmlns:a16="http://schemas.microsoft.com/office/drawing/2014/main" id="{7E084C40-8D5F-E661-89CE-C33C0F532E04}"/>
              </a:ext>
            </a:extLst>
          </p:cNvPr>
          <p:cNvCxnSpPr>
            <a:cxnSpLocks/>
          </p:cNvCxnSpPr>
          <p:nvPr/>
        </p:nvCxnSpPr>
        <p:spPr>
          <a:xfrm>
            <a:off x="9410302" y="4444687"/>
            <a:ext cx="220542" cy="22901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a freccia 55">
            <a:extLst>
              <a:ext uri="{FF2B5EF4-FFF2-40B4-BE49-F238E27FC236}">
                <a16:creationId xmlns:a16="http://schemas.microsoft.com/office/drawing/2014/main" id="{986D3E2B-106A-1217-E486-F49F5BC282CD}"/>
              </a:ext>
            </a:extLst>
          </p:cNvPr>
          <p:cNvCxnSpPr>
            <a:cxnSpLocks/>
          </p:cNvCxnSpPr>
          <p:nvPr/>
        </p:nvCxnSpPr>
        <p:spPr>
          <a:xfrm flipV="1">
            <a:off x="9392186" y="4920236"/>
            <a:ext cx="238658" cy="2392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a freccia 56">
            <a:extLst>
              <a:ext uri="{FF2B5EF4-FFF2-40B4-BE49-F238E27FC236}">
                <a16:creationId xmlns:a16="http://schemas.microsoft.com/office/drawing/2014/main" id="{48DF6F55-DAD0-BF07-3F98-21D3025D96CA}"/>
              </a:ext>
            </a:extLst>
          </p:cNvPr>
          <p:cNvCxnSpPr>
            <a:cxnSpLocks/>
          </p:cNvCxnSpPr>
          <p:nvPr/>
        </p:nvCxnSpPr>
        <p:spPr>
          <a:xfrm flipH="1">
            <a:off x="9873399" y="4444688"/>
            <a:ext cx="241572" cy="22901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a freccia 57">
            <a:extLst>
              <a:ext uri="{FF2B5EF4-FFF2-40B4-BE49-F238E27FC236}">
                <a16:creationId xmlns:a16="http://schemas.microsoft.com/office/drawing/2014/main" id="{122B84EA-C5B7-83F6-F39F-5210B8D9D2EB}"/>
              </a:ext>
            </a:extLst>
          </p:cNvPr>
          <p:cNvCxnSpPr>
            <a:cxnSpLocks/>
          </p:cNvCxnSpPr>
          <p:nvPr/>
        </p:nvCxnSpPr>
        <p:spPr>
          <a:xfrm flipH="1" flipV="1">
            <a:off x="9876104" y="4920236"/>
            <a:ext cx="221460" cy="22179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E7ED-89ED-094C-D104-4DC48A66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4D6B48-BCFC-D34E-EDA0-4A85E399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graphicFrame>
        <p:nvGraphicFramePr>
          <p:cNvPr id="59" name="Tabella 58">
            <a:extLst>
              <a:ext uri="{FF2B5EF4-FFF2-40B4-BE49-F238E27FC236}">
                <a16:creationId xmlns:a16="http://schemas.microsoft.com/office/drawing/2014/main" id="{9F251F22-560F-759B-4491-F476042B4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37243"/>
              </p:ext>
            </p:extLst>
          </p:nvPr>
        </p:nvGraphicFramePr>
        <p:xfrm>
          <a:off x="578568" y="1398151"/>
          <a:ext cx="11034863" cy="1705495"/>
        </p:xfrm>
        <a:graphic>
          <a:graphicData uri="http://schemas.openxmlformats.org/drawingml/2006/table">
            <a:tbl>
              <a:tblPr firstRow="1" bandRow="1"/>
              <a:tblGrid>
                <a:gridCol w="1599753">
                  <a:extLst>
                    <a:ext uri="{9D8B030D-6E8A-4147-A177-3AD203B41FA5}">
                      <a16:colId xmlns:a16="http://schemas.microsoft.com/office/drawing/2014/main" val="3071778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25889965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3520120527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0038156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6952178"/>
                    </a:ext>
                  </a:extLst>
                </a:gridCol>
                <a:gridCol w="1111665">
                  <a:extLst>
                    <a:ext uri="{9D8B030D-6E8A-4147-A177-3AD203B41FA5}">
                      <a16:colId xmlns:a16="http://schemas.microsoft.com/office/drawing/2014/main" val="1240732983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13711648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271610733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3680396936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66179279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23981274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1639310189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07252902"/>
                    </a:ext>
                  </a:extLst>
                </a:gridCol>
              </a:tblGrid>
              <a:tr h="360000">
                <a:tc gridSpan="1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800" b="1" kern="100" noProof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Mortality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7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1955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 2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3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4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361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95853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Deprivation Index</a:t>
                      </a:r>
                      <a:endParaRPr lang="en-GB" sz="1200" b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1810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Q5 vs Q1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i="1" u="sng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1.21</a:t>
                      </a:r>
                      <a:endParaRPr lang="en-GB" sz="1200" b="1" i="1" u="sng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1.06-1.39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0.006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i="1" u="sng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1.21</a:t>
                      </a:r>
                      <a:endParaRPr lang="en-GB" sz="1200" b="1" i="1" u="sng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1.06- 1.39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0.006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1.20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1.05-1.38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0.009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1.19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1.04-1.37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0.013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2204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 for trend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46099"/>
                  </a:ext>
                </a:extLst>
              </a:tr>
              <a:tr h="296763">
                <a:tc gridSpan="13"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900" b="0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1: adjusted for systolic blood pressure, menopause, diabetes; Model 2: adjusted for physical activity, energy intake, alcohol, smoking status; Model 3: adjusted for BMI and Delta Waist; Model 4: full-adjusted.</a:t>
                      </a:r>
                      <a:endParaRPr lang="en-GB" sz="900" i="1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58793"/>
                  </a:ext>
                </a:extLst>
              </a:tr>
            </a:tbl>
          </a:graphicData>
        </a:graphic>
      </p:graphicFrame>
      <p:pic>
        <p:nvPicPr>
          <p:cNvPr id="60" name="Immagine 59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0194EF64-8898-6C9A-7426-BCC3774AB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0" y="3453106"/>
            <a:ext cx="2970000" cy="2598750"/>
          </a:xfrm>
          <a:prstGeom prst="rect">
            <a:avLst/>
          </a:prstGeom>
        </p:spPr>
      </p:pic>
      <p:pic>
        <p:nvPicPr>
          <p:cNvPr id="61" name="Immagine 60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FEA7C76-4F79-B999-6B7E-50BC2E50B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00" y="3453106"/>
            <a:ext cx="2970000" cy="2598750"/>
          </a:xfrm>
          <a:prstGeom prst="rect">
            <a:avLst/>
          </a:prstGeom>
        </p:spPr>
      </p:pic>
      <p:pic>
        <p:nvPicPr>
          <p:cNvPr id="62" name="Immagine 61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D6AB88E-E0D5-DDB8-93D2-B183B15F4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000" y="3453106"/>
            <a:ext cx="2970000" cy="2598750"/>
          </a:xfrm>
          <a:prstGeom prst="rect">
            <a:avLst/>
          </a:prstGeom>
        </p:spPr>
      </p:pic>
      <p:pic>
        <p:nvPicPr>
          <p:cNvPr id="63" name="Immagine 62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F5312DC-FDF0-C156-29BD-D61411EAC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000" y="3453106"/>
            <a:ext cx="2970000" cy="25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16465-EB0F-8F4F-EB0D-367194E7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45840C-5FEB-7727-B414-157E651C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pic>
        <p:nvPicPr>
          <p:cNvPr id="21" name="Immagine 20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04B92AB7-E82E-358E-4E98-D882BE22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62" b="7477"/>
          <a:stretch>
            <a:fillRect/>
          </a:stretch>
        </p:blipFill>
        <p:spPr>
          <a:xfrm>
            <a:off x="837819" y="2052050"/>
            <a:ext cx="3260001" cy="318713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1CF6BD8-9E49-4F47-2D9B-DB979314C5EF}"/>
              </a:ext>
            </a:extLst>
          </p:cNvPr>
          <p:cNvSpPr txBox="1"/>
          <p:nvPr/>
        </p:nvSpPr>
        <p:spPr>
          <a:xfrm>
            <a:off x="2840407" y="2676585"/>
            <a:ext cx="1409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6350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N=1,148</a:t>
            </a:r>
          </a:p>
        </p:txBody>
      </p:sp>
      <p:cxnSp>
        <p:nvCxnSpPr>
          <p:cNvPr id="32" name="Connettore diritto a freccia 31">
            <a:extLst>
              <a:ext uri="{FF2B5EF4-FFF2-40B4-BE49-F238E27FC236}">
                <a16:creationId xmlns:a16="http://schemas.microsoft.com/office/drawing/2014/main" id="{2367E1BC-0045-3F4D-459C-77AAB517C9E2}"/>
              </a:ext>
            </a:extLst>
          </p:cNvPr>
          <p:cNvCxnSpPr>
            <a:cxnSpLocks/>
          </p:cNvCxnSpPr>
          <p:nvPr/>
        </p:nvCxnSpPr>
        <p:spPr>
          <a:xfrm flipV="1">
            <a:off x="2236997" y="2818183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a freccia 33">
            <a:extLst>
              <a:ext uri="{FF2B5EF4-FFF2-40B4-BE49-F238E27FC236}">
                <a16:creationId xmlns:a16="http://schemas.microsoft.com/office/drawing/2014/main" id="{BBBD8139-16B5-AA05-72AB-4298875C7551}"/>
              </a:ext>
            </a:extLst>
          </p:cNvPr>
          <p:cNvCxnSpPr>
            <a:cxnSpLocks/>
          </p:cNvCxnSpPr>
          <p:nvPr/>
        </p:nvCxnSpPr>
        <p:spPr>
          <a:xfrm flipV="1">
            <a:off x="2929689" y="3547340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a freccia 34">
            <a:extLst>
              <a:ext uri="{FF2B5EF4-FFF2-40B4-BE49-F238E27FC236}">
                <a16:creationId xmlns:a16="http://schemas.microsoft.com/office/drawing/2014/main" id="{816588F6-1263-BBCD-850E-A12146D54810}"/>
              </a:ext>
            </a:extLst>
          </p:cNvPr>
          <p:cNvCxnSpPr>
            <a:cxnSpLocks/>
          </p:cNvCxnSpPr>
          <p:nvPr/>
        </p:nvCxnSpPr>
        <p:spPr>
          <a:xfrm flipV="1">
            <a:off x="3027947" y="4583857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a freccia 35">
            <a:extLst>
              <a:ext uri="{FF2B5EF4-FFF2-40B4-BE49-F238E27FC236}">
                <a16:creationId xmlns:a16="http://schemas.microsoft.com/office/drawing/2014/main" id="{D1E3F337-B884-F0DF-77E7-0D93CA47C59A}"/>
              </a:ext>
            </a:extLst>
          </p:cNvPr>
          <p:cNvCxnSpPr>
            <a:cxnSpLocks/>
          </p:cNvCxnSpPr>
          <p:nvPr/>
        </p:nvCxnSpPr>
        <p:spPr>
          <a:xfrm flipH="1" flipV="1">
            <a:off x="1016667" y="2150436"/>
            <a:ext cx="627647" cy="309370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a freccia 37">
            <a:extLst>
              <a:ext uri="{FF2B5EF4-FFF2-40B4-BE49-F238E27FC236}">
                <a16:creationId xmlns:a16="http://schemas.microsoft.com/office/drawing/2014/main" id="{E40339F0-C5EF-2F8C-A93B-EA4FEE0EBFAD}"/>
              </a:ext>
            </a:extLst>
          </p:cNvPr>
          <p:cNvCxnSpPr>
            <a:cxnSpLocks/>
          </p:cNvCxnSpPr>
          <p:nvPr/>
        </p:nvCxnSpPr>
        <p:spPr>
          <a:xfrm flipH="1">
            <a:off x="748937" y="2654782"/>
            <a:ext cx="658140" cy="117811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D593834-12EA-7CD1-998E-FEE566230969}"/>
              </a:ext>
            </a:extLst>
          </p:cNvPr>
          <p:cNvSpPr txBox="1"/>
          <p:nvPr/>
        </p:nvSpPr>
        <p:spPr>
          <a:xfrm>
            <a:off x="3619563" y="3429000"/>
            <a:ext cx="14923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N=443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D8F9662-0AA9-ED62-A7F0-0D1FE28AC178}"/>
              </a:ext>
            </a:extLst>
          </p:cNvPr>
          <p:cNvSpPr txBox="1"/>
          <p:nvPr/>
        </p:nvSpPr>
        <p:spPr>
          <a:xfrm>
            <a:off x="270554" y="2028053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N=561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A60E20DD-844C-EC19-C503-D9AC01D163BF}"/>
              </a:ext>
            </a:extLst>
          </p:cNvPr>
          <p:cNvSpPr txBox="1"/>
          <p:nvPr/>
        </p:nvSpPr>
        <p:spPr>
          <a:xfrm>
            <a:off x="207601" y="2616800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N=207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3A32FB1-368F-BD17-9E70-8E7E1F71C851}"/>
              </a:ext>
            </a:extLst>
          </p:cNvPr>
          <p:cNvSpPr txBox="1"/>
          <p:nvPr/>
        </p:nvSpPr>
        <p:spPr>
          <a:xfrm>
            <a:off x="3696150" y="4444406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N=112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BD74DE6-8A21-F580-FE21-8CAB10D603AD}"/>
              </a:ext>
            </a:extLst>
          </p:cNvPr>
          <p:cNvSpPr txBox="1"/>
          <p:nvPr/>
        </p:nvSpPr>
        <p:spPr>
          <a:xfrm>
            <a:off x="3630556" y="3581441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4,585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9BA85EE-14DD-EB04-8540-9E042DE949CB}"/>
              </a:ext>
            </a:extLst>
          </p:cNvPr>
          <p:cNvSpPr txBox="1"/>
          <p:nvPr/>
        </p:nvSpPr>
        <p:spPr>
          <a:xfrm>
            <a:off x="2929689" y="2846813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9,713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3765249-AA13-C330-7E9B-2E80C2D5CC49}"/>
              </a:ext>
            </a:extLst>
          </p:cNvPr>
          <p:cNvSpPr txBox="1"/>
          <p:nvPr/>
        </p:nvSpPr>
        <p:spPr>
          <a:xfrm>
            <a:off x="3696150" y="4614634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3,049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3CD6C7E-F17C-80D8-EC27-A01A3CCF90B6}"/>
              </a:ext>
            </a:extLst>
          </p:cNvPr>
          <p:cNvSpPr txBox="1"/>
          <p:nvPr/>
        </p:nvSpPr>
        <p:spPr>
          <a:xfrm>
            <a:off x="209052" y="2772593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3,097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6F68FBB-2519-D777-F132-79168F69AC1B}"/>
              </a:ext>
            </a:extLst>
          </p:cNvPr>
          <p:cNvSpPr txBox="1"/>
          <p:nvPr/>
        </p:nvSpPr>
        <p:spPr>
          <a:xfrm>
            <a:off x="263548" y="2197399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9,050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Immagine 3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057E838D-6F85-8D91-059A-79C5EAB64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87" y="1359616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3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B0CC8-6583-1E84-A6AF-3D4FD384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124276-D733-7283-02FD-77316EFA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graphicFrame>
        <p:nvGraphicFramePr>
          <p:cNvPr id="59" name="Tabella 58">
            <a:extLst>
              <a:ext uri="{FF2B5EF4-FFF2-40B4-BE49-F238E27FC236}">
                <a16:creationId xmlns:a16="http://schemas.microsoft.com/office/drawing/2014/main" id="{BAC5DE35-B5B2-3B97-B3CF-BEC414E2B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47059"/>
              </p:ext>
            </p:extLst>
          </p:nvPr>
        </p:nvGraphicFramePr>
        <p:xfrm>
          <a:off x="578568" y="1398151"/>
          <a:ext cx="11034863" cy="1895678"/>
        </p:xfrm>
        <a:graphic>
          <a:graphicData uri="http://schemas.openxmlformats.org/drawingml/2006/table">
            <a:tbl>
              <a:tblPr firstRow="1" bandRow="1"/>
              <a:tblGrid>
                <a:gridCol w="1599753">
                  <a:extLst>
                    <a:ext uri="{9D8B030D-6E8A-4147-A177-3AD203B41FA5}">
                      <a16:colId xmlns:a16="http://schemas.microsoft.com/office/drawing/2014/main" val="30717780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25889965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3520120527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0038156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6952178"/>
                    </a:ext>
                  </a:extLst>
                </a:gridCol>
                <a:gridCol w="1111665">
                  <a:extLst>
                    <a:ext uri="{9D8B030D-6E8A-4147-A177-3AD203B41FA5}">
                      <a16:colId xmlns:a16="http://schemas.microsoft.com/office/drawing/2014/main" val="1240732983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137116489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271610733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3680396936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66179279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4123981274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val="1639310189"/>
                    </a:ext>
                  </a:extLst>
                </a:gridCol>
                <a:gridCol w="861962">
                  <a:extLst>
                    <a:ext uri="{9D8B030D-6E8A-4147-A177-3AD203B41FA5}">
                      <a16:colId xmlns:a16="http://schemas.microsoft.com/office/drawing/2014/main" val="307252902"/>
                    </a:ext>
                  </a:extLst>
                </a:gridCol>
              </a:tblGrid>
              <a:tr h="360000">
                <a:tc gridSpan="1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Cardiovascular Disease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7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1955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 2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3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4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361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12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95853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Education Index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1810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  vs RII 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1.13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1.02-1.26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0.016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i="1" u="sng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1.16</a:t>
                      </a:r>
                      <a:endParaRPr lang="it-IT" sz="1200" b="1" i="1" u="sng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1.05-1.29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0.003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1.14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1.03-1.26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1.13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1.02-1.25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0.021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2204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  vs RII 1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1.27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1.15-1.39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i="1" u="sng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1.35</a:t>
                      </a:r>
                      <a:endParaRPr lang="it-IT" sz="1200" b="1" i="1" u="sng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1.22-1.49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1.28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1.16-1.41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1.23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1.12-1.36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488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1200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 for trend</a:t>
                      </a: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12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46099"/>
                  </a:ext>
                </a:extLst>
              </a:tr>
              <a:tr h="296763">
                <a:tc gridSpan="13"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900" b="0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1: adjusted for systolic blood pressure, menopause, diabetes; Model 2: adjusted for physical activity, energy intake, alcohol, smoking status; Model 3: adjusted for BMI and Delta Waist; Model 4: full-adjusted.</a:t>
                      </a:r>
                      <a:endParaRPr lang="en-GB" sz="900" i="1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58793"/>
                  </a:ext>
                </a:extLst>
              </a:tr>
            </a:tbl>
          </a:graphicData>
        </a:graphic>
      </p:graphicFrame>
      <p:pic>
        <p:nvPicPr>
          <p:cNvPr id="2" name="Immagine 1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3380716-33B4-C934-6586-420F5095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3" y="3731402"/>
            <a:ext cx="2970000" cy="2079000"/>
          </a:xfrm>
          <a:prstGeom prst="rect">
            <a:avLst/>
          </a:prstGeom>
        </p:spPr>
      </p:pic>
      <p:pic>
        <p:nvPicPr>
          <p:cNvPr id="4" name="Immagine 3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D352435-08C1-2F88-01BE-AE16FE6A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23" y="3731402"/>
            <a:ext cx="2970000" cy="2079000"/>
          </a:xfrm>
          <a:prstGeom prst="rect">
            <a:avLst/>
          </a:prstGeom>
        </p:spPr>
      </p:pic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D5CCEF2-02D2-5C61-D490-DA030E28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23" y="3731402"/>
            <a:ext cx="2970000" cy="2079000"/>
          </a:xfrm>
          <a:prstGeom prst="rect">
            <a:avLst/>
          </a:prstGeom>
        </p:spPr>
      </p:pic>
      <p:pic>
        <p:nvPicPr>
          <p:cNvPr id="6" name="Immagine 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4A72EC3-256C-249D-35D6-07203B512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423" y="3731402"/>
            <a:ext cx="2970000" cy="20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8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8A450-6A83-6B38-CEFB-D85885A4E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136247-02D3-CCE0-3C90-69670A96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pic>
        <p:nvPicPr>
          <p:cNvPr id="9" name="Immagine 8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BF193A11-19D9-E5CF-3C2B-CC34F156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62" b="7477"/>
          <a:stretch>
            <a:fillRect/>
          </a:stretch>
        </p:blipFill>
        <p:spPr>
          <a:xfrm>
            <a:off x="837819" y="2052050"/>
            <a:ext cx="3260001" cy="318713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22432E-E00A-95D4-6AF6-414736AFB985}"/>
              </a:ext>
            </a:extLst>
          </p:cNvPr>
          <p:cNvSpPr txBox="1"/>
          <p:nvPr/>
        </p:nvSpPr>
        <p:spPr>
          <a:xfrm>
            <a:off x="2840408" y="2676585"/>
            <a:ext cx="1004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6350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N=1,218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78862EE6-6767-165E-28EC-DFEE9E748CED}"/>
              </a:ext>
            </a:extLst>
          </p:cNvPr>
          <p:cNvCxnSpPr>
            <a:cxnSpLocks/>
          </p:cNvCxnSpPr>
          <p:nvPr/>
        </p:nvCxnSpPr>
        <p:spPr>
          <a:xfrm flipV="1">
            <a:off x="2236997" y="2818183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a freccia 12">
            <a:extLst>
              <a:ext uri="{FF2B5EF4-FFF2-40B4-BE49-F238E27FC236}">
                <a16:creationId xmlns:a16="http://schemas.microsoft.com/office/drawing/2014/main" id="{05B480B3-6CA4-108E-0FE4-21CB4E870C32}"/>
              </a:ext>
            </a:extLst>
          </p:cNvPr>
          <p:cNvCxnSpPr>
            <a:cxnSpLocks/>
          </p:cNvCxnSpPr>
          <p:nvPr/>
        </p:nvCxnSpPr>
        <p:spPr>
          <a:xfrm flipV="1">
            <a:off x="2929689" y="3547340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a freccia 13">
            <a:extLst>
              <a:ext uri="{FF2B5EF4-FFF2-40B4-BE49-F238E27FC236}">
                <a16:creationId xmlns:a16="http://schemas.microsoft.com/office/drawing/2014/main" id="{FAE8FD52-1124-5CF6-885E-BA45E166AD19}"/>
              </a:ext>
            </a:extLst>
          </p:cNvPr>
          <p:cNvCxnSpPr>
            <a:cxnSpLocks/>
          </p:cNvCxnSpPr>
          <p:nvPr/>
        </p:nvCxnSpPr>
        <p:spPr>
          <a:xfrm flipV="1">
            <a:off x="3027947" y="4583857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433BBB94-24FB-410B-8B17-F0E7DA8CB31D}"/>
              </a:ext>
            </a:extLst>
          </p:cNvPr>
          <p:cNvCxnSpPr>
            <a:cxnSpLocks/>
          </p:cNvCxnSpPr>
          <p:nvPr/>
        </p:nvCxnSpPr>
        <p:spPr>
          <a:xfrm flipH="1" flipV="1">
            <a:off x="1016667" y="2150436"/>
            <a:ext cx="627647" cy="309370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76DAA9F5-DF2F-56D2-73B6-F32CD76EC855}"/>
              </a:ext>
            </a:extLst>
          </p:cNvPr>
          <p:cNvCxnSpPr>
            <a:cxnSpLocks/>
          </p:cNvCxnSpPr>
          <p:nvPr/>
        </p:nvCxnSpPr>
        <p:spPr>
          <a:xfrm flipH="1">
            <a:off x="837819" y="2654782"/>
            <a:ext cx="569258" cy="8058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BD90DFA-419D-7C2F-96CD-CDAA411D7589}"/>
              </a:ext>
            </a:extLst>
          </p:cNvPr>
          <p:cNvSpPr txBox="1"/>
          <p:nvPr/>
        </p:nvSpPr>
        <p:spPr>
          <a:xfrm>
            <a:off x="3619564" y="3429000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N=278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533341E-6C3F-EA81-0E29-4D41D1215728}"/>
              </a:ext>
            </a:extLst>
          </p:cNvPr>
          <p:cNvSpPr txBox="1"/>
          <p:nvPr/>
        </p:nvSpPr>
        <p:spPr>
          <a:xfrm>
            <a:off x="531476" y="2019368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N=674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EC459C2-EC00-CBD4-4FB1-9C5E5083B393}"/>
              </a:ext>
            </a:extLst>
          </p:cNvPr>
          <p:cNvSpPr txBox="1"/>
          <p:nvPr/>
        </p:nvSpPr>
        <p:spPr>
          <a:xfrm>
            <a:off x="206391" y="2612253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N=403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CEC8F0-0554-33ED-28A5-5205357C3F05}"/>
              </a:ext>
            </a:extLst>
          </p:cNvPr>
          <p:cNvSpPr txBox="1"/>
          <p:nvPr/>
        </p:nvSpPr>
        <p:spPr>
          <a:xfrm>
            <a:off x="3696150" y="4444406"/>
            <a:ext cx="956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N=53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2966B2-AE50-AA13-5EF4-F21C163A99D1}"/>
              </a:ext>
            </a:extLst>
          </p:cNvPr>
          <p:cNvSpPr txBox="1"/>
          <p:nvPr/>
        </p:nvSpPr>
        <p:spPr>
          <a:xfrm>
            <a:off x="3630556" y="3581441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4,585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CF22C09-8351-5F5D-8892-04E0A5825E64}"/>
              </a:ext>
            </a:extLst>
          </p:cNvPr>
          <p:cNvSpPr txBox="1"/>
          <p:nvPr/>
        </p:nvSpPr>
        <p:spPr>
          <a:xfrm>
            <a:off x="2929689" y="2846813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9,713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AD10B72-C32F-A22F-3201-A325AED1B724}"/>
              </a:ext>
            </a:extLst>
          </p:cNvPr>
          <p:cNvSpPr txBox="1"/>
          <p:nvPr/>
        </p:nvSpPr>
        <p:spPr>
          <a:xfrm>
            <a:off x="3696150" y="4614634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3,049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18CB55-17D6-C82F-607A-70D98A2C63F9}"/>
              </a:ext>
            </a:extLst>
          </p:cNvPr>
          <p:cNvSpPr txBox="1"/>
          <p:nvPr/>
        </p:nvSpPr>
        <p:spPr>
          <a:xfrm>
            <a:off x="209052" y="2772593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3,097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233F90B-5836-252B-9D33-075470A1DE54}"/>
              </a:ext>
            </a:extLst>
          </p:cNvPr>
          <p:cNvSpPr txBox="1"/>
          <p:nvPr/>
        </p:nvSpPr>
        <p:spPr>
          <a:xfrm>
            <a:off x="263548" y="2197399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9,050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Immagine 3" descr="Immagine che contiene testo, linea, numero, schermata&#10;&#10;Il contenuto generato dall'IA potrebbe non essere corretto.">
            <a:extLst>
              <a:ext uri="{FF2B5EF4-FFF2-40B4-BE49-F238E27FC236}">
                <a16:creationId xmlns:a16="http://schemas.microsoft.com/office/drawing/2014/main" id="{A98BE63B-D471-57CA-4448-7088E8222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6" y="126134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7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B4197-03D6-8796-713D-59544431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AAB19D-427C-52D1-EAF9-FFEDB26F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graphicFrame>
        <p:nvGraphicFramePr>
          <p:cNvPr id="59" name="Tabella 58">
            <a:extLst>
              <a:ext uri="{FF2B5EF4-FFF2-40B4-BE49-F238E27FC236}">
                <a16:creationId xmlns:a16="http://schemas.microsoft.com/office/drawing/2014/main" id="{8F3B70C4-232E-11B5-9527-F59E0462C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05357"/>
              </p:ext>
            </p:extLst>
          </p:nvPr>
        </p:nvGraphicFramePr>
        <p:xfrm>
          <a:off x="117873" y="1407879"/>
          <a:ext cx="5947647" cy="1819284"/>
        </p:xfrm>
        <a:graphic>
          <a:graphicData uri="http://schemas.openxmlformats.org/drawingml/2006/table">
            <a:tbl>
              <a:tblPr firstRow="1" bandRow="1"/>
              <a:tblGrid>
                <a:gridCol w="850645">
                  <a:extLst>
                    <a:ext uri="{9D8B030D-6E8A-4147-A177-3AD203B41FA5}">
                      <a16:colId xmlns:a16="http://schemas.microsoft.com/office/drawing/2014/main" val="30717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889965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3520120527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00381561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6952178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1240732983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137116489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71610733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3680396936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6617927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23981274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1639310189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07252902"/>
                    </a:ext>
                  </a:extLst>
                </a:gridCol>
              </a:tblGrid>
              <a:tr h="360000">
                <a:tc gridSpan="1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Coronary Heart Disease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7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1955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 2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3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4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361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95853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Education Index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1810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  vs RII 1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1.19-1.55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i="1" u="sng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1.45</a:t>
                      </a:r>
                      <a:endParaRPr lang="it-IT" sz="600" b="1" i="1" u="sng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1.27-1.66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1.34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1.17-1.53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1.31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1.14-1.50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488639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 for trend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46099"/>
                  </a:ext>
                </a:extLst>
              </a:tr>
              <a:tr h="296763">
                <a:tc gridSpan="13"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b="0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1: adjusted for systolic blood pressure, menopause, diabetes; Model 2: adjusted for physical activity, energy intake, alcohol, smoking status; Model 3: adjusted for BMI and Delta Waist; Model 4: full-adjusted.</a:t>
                      </a:r>
                      <a:endParaRPr lang="en-GB" sz="600" i="1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58793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4898DF5-F5B7-B262-6A9B-F53440392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320895"/>
              </p:ext>
            </p:extLst>
          </p:nvPr>
        </p:nvGraphicFramePr>
        <p:xfrm>
          <a:off x="6126480" y="1407879"/>
          <a:ext cx="5947647" cy="1810173"/>
        </p:xfrm>
        <a:graphic>
          <a:graphicData uri="http://schemas.openxmlformats.org/drawingml/2006/table">
            <a:tbl>
              <a:tblPr firstRow="1" bandRow="1"/>
              <a:tblGrid>
                <a:gridCol w="850645">
                  <a:extLst>
                    <a:ext uri="{9D8B030D-6E8A-4147-A177-3AD203B41FA5}">
                      <a16:colId xmlns:a16="http://schemas.microsoft.com/office/drawing/2014/main" val="3071778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889965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3520120527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00381561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76952178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1240732983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137116489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71610733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3680396936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66179279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123981274"/>
                    </a:ext>
                  </a:extLst>
                </a:gridCol>
                <a:gridCol w="506850">
                  <a:extLst>
                    <a:ext uri="{9D8B030D-6E8A-4147-A177-3AD203B41FA5}">
                      <a16:colId xmlns:a16="http://schemas.microsoft.com/office/drawing/2014/main" val="1639310189"/>
                    </a:ext>
                  </a:extLst>
                </a:gridCol>
                <a:gridCol w="458335">
                  <a:extLst>
                    <a:ext uri="{9D8B030D-6E8A-4147-A177-3AD203B41FA5}">
                      <a16:colId xmlns:a16="http://schemas.microsoft.com/office/drawing/2014/main" val="307252902"/>
                    </a:ext>
                  </a:extLst>
                </a:gridCol>
              </a:tblGrid>
              <a:tr h="360000">
                <a:tc gridSpan="1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Cerebrovascular</a:t>
                      </a:r>
                      <a:r>
                        <a:rPr lang="en-GB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Disease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7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endParaRPr lang="it-IT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1955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 2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3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4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0361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en-GB" sz="8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HR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it-IT" sz="8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 CI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GB" sz="800" b="1" i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</a:t>
                      </a:r>
                      <a:endParaRPr lang="it-IT" sz="8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95853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63500" marR="6350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Education Index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718100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2  vs RII 1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1.01-1.33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0.040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1.19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1.04-1.37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0.012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1.18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1.03-1.36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1.01-1.34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0.034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220461"/>
                  </a:ext>
                </a:extLst>
              </a:tr>
              <a:tr h="173082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RII 3  vs RII 1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1.20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1.05-1.37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i="1" u="sng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1.29</a:t>
                      </a:r>
                      <a:endParaRPr lang="it-IT" sz="600" b="1" i="1" u="sng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1.13-1.48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1.26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1.10-1.44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1.20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1.05-1.37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0.009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488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90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600" i="1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p-value for trend</a:t>
                      </a:r>
                      <a:endParaRPr lang="en-GB" sz="6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0.007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&lt;0.001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it-IT" sz="600" b="1" kern="1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0.010</a:t>
                      </a:r>
                      <a:endParaRPr lang="it-IT" sz="6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46099"/>
                  </a:ext>
                </a:extLst>
              </a:tr>
              <a:tr h="296763">
                <a:tc gridSpan="13">
                  <a:txBody>
                    <a:bodyPr/>
                    <a:lstStyle/>
                    <a:p>
                      <a:pPr marL="63500" marR="6350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-GB" sz="700" b="0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Model 1: adjusted for systolic blood pressure, menopause, diabetes; Model 2: adjusted for physical activity, energy intake, alcohol, smoking status; Model 3: adjusted for BMI and Delta Waist; Model 4: full-adjusted.</a:t>
                      </a:r>
                      <a:endParaRPr lang="en-GB" sz="700" i="1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258793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2A2E0531-89B8-7720-4872-FD3994363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60" y="3410856"/>
            <a:ext cx="2121194" cy="1484836"/>
          </a:xfrm>
          <a:prstGeom prst="rect">
            <a:avLst/>
          </a:prstGeom>
        </p:spPr>
      </p:pic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78B0CBC-0889-277E-161C-43C08060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301" y="3450010"/>
            <a:ext cx="2121194" cy="1484836"/>
          </a:xfrm>
          <a:prstGeom prst="rect">
            <a:avLst/>
          </a:prstGeom>
        </p:spPr>
      </p:pic>
      <p:pic>
        <p:nvPicPr>
          <p:cNvPr id="6" name="Immagine 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914C216E-EB20-B0A7-07AF-EC0F81E12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60" y="4934846"/>
            <a:ext cx="2121194" cy="1484836"/>
          </a:xfrm>
          <a:prstGeom prst="rect">
            <a:avLst/>
          </a:prstGeom>
        </p:spPr>
      </p:pic>
      <p:pic>
        <p:nvPicPr>
          <p:cNvPr id="7" name="Immagine 6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7A69F05-88C9-DEA1-F426-9E2220B4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301" y="4934846"/>
            <a:ext cx="2121194" cy="1484836"/>
          </a:xfrm>
          <a:prstGeom prst="rect">
            <a:avLst/>
          </a:prstGeom>
        </p:spPr>
      </p:pic>
      <p:pic>
        <p:nvPicPr>
          <p:cNvPr id="8" name="Immagine 7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D52480E2-6430-2F8F-D4B9-2A46D70E0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98" y="3490191"/>
            <a:ext cx="1941902" cy="1359331"/>
          </a:xfrm>
          <a:prstGeom prst="rect">
            <a:avLst/>
          </a:prstGeom>
        </p:spPr>
      </p:pic>
      <p:pic>
        <p:nvPicPr>
          <p:cNvPr id="9" name="Immagine 8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D06F025-792F-18FE-1C0C-9E8AEEBDF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122" y="3490191"/>
            <a:ext cx="1941902" cy="1359331"/>
          </a:xfrm>
          <a:prstGeom prst="rect">
            <a:avLst/>
          </a:prstGeom>
        </p:spPr>
      </p:pic>
      <p:pic>
        <p:nvPicPr>
          <p:cNvPr id="10" name="Immagine 9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26E24BE-9D56-B222-7909-E18A5DD519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98" y="4957358"/>
            <a:ext cx="1941902" cy="1359331"/>
          </a:xfrm>
          <a:prstGeom prst="rect">
            <a:avLst/>
          </a:prstGeom>
        </p:spPr>
      </p:pic>
      <p:pic>
        <p:nvPicPr>
          <p:cNvPr id="11" name="Immagine 10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AFE36597-3CF2-1465-7728-B72CC6A6F0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6122" y="4957357"/>
            <a:ext cx="1941902" cy="13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2C7C0-6FCB-332F-65FA-BE40221F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F0060D-E7DF-008F-FFA1-53583006D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5AFD5CD-D7D1-B02C-6919-131B674C4A2E}"/>
              </a:ext>
            </a:extLst>
          </p:cNvPr>
          <p:cNvGrpSpPr/>
          <p:nvPr/>
        </p:nvGrpSpPr>
        <p:grpSpPr>
          <a:xfrm>
            <a:off x="2011411" y="2525740"/>
            <a:ext cx="8169178" cy="659172"/>
            <a:chOff x="3334972" y="2846392"/>
            <a:chExt cx="5732909" cy="510423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07CA6614-651F-5398-2326-CFB38A48AFD9}"/>
                </a:ext>
              </a:extLst>
            </p:cNvPr>
            <p:cNvSpPr/>
            <p:nvPr/>
          </p:nvSpPr>
          <p:spPr>
            <a:xfrm>
              <a:off x="3334972" y="2846393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Socioeconomic Position</a:t>
              </a:r>
            </a:p>
          </p:txBody>
        </p:sp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D0327035-A51C-7DF8-0515-846991965877}"/>
                </a:ext>
              </a:extLst>
            </p:cNvPr>
            <p:cNvSpPr/>
            <p:nvPr/>
          </p:nvSpPr>
          <p:spPr>
            <a:xfrm>
              <a:off x="6907881" y="2846392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Health Outcomes</a:t>
              </a:r>
            </a:p>
          </p:txBody>
        </p:sp>
        <p:cxnSp>
          <p:nvCxnSpPr>
            <p:cNvPr id="6" name="Connettore diritto a freccia 5">
              <a:extLst>
                <a:ext uri="{FF2B5EF4-FFF2-40B4-BE49-F238E27FC236}">
                  <a16:creationId xmlns:a16="http://schemas.microsoft.com/office/drawing/2014/main" id="{8E9A868D-79D6-6386-437C-ADA8A2423188}"/>
                </a:ext>
              </a:extLst>
            </p:cNvPr>
            <p:cNvCxnSpPr>
              <a:cxnSpLocks/>
            </p:cNvCxnSpPr>
            <p:nvPr/>
          </p:nvCxnSpPr>
          <p:spPr>
            <a:xfrm>
              <a:off x="5649257" y="3127496"/>
              <a:ext cx="1139853" cy="0"/>
            </a:xfrm>
            <a:prstGeom prst="straightConnector1">
              <a:avLst/>
            </a:prstGeom>
            <a:ln w="31750">
              <a:solidFill>
                <a:srgbClr val="0D948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869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72C9-C599-C989-A59A-9B0718AC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C09D30-B410-7B2C-36CF-7BBE3C278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Survival Analysis</a:t>
            </a:r>
          </a:p>
        </p:txBody>
      </p:sp>
      <p:pic>
        <p:nvPicPr>
          <p:cNvPr id="9" name="Immagine 8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3EE3E51F-B162-09B6-F621-4F54E6B1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62" b="7477"/>
          <a:stretch>
            <a:fillRect/>
          </a:stretch>
        </p:blipFill>
        <p:spPr>
          <a:xfrm>
            <a:off x="1194870" y="2069467"/>
            <a:ext cx="3260001" cy="3187132"/>
          </a:xfrm>
          <a:prstGeom prst="rect">
            <a:avLst/>
          </a:prstGeom>
        </p:spPr>
      </p:pic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55DE382A-786C-F057-E82D-535F7764C1BC}"/>
              </a:ext>
            </a:extLst>
          </p:cNvPr>
          <p:cNvCxnSpPr>
            <a:cxnSpLocks/>
          </p:cNvCxnSpPr>
          <p:nvPr/>
        </p:nvCxnSpPr>
        <p:spPr>
          <a:xfrm flipV="1">
            <a:off x="2594048" y="2835600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a freccia 12">
            <a:extLst>
              <a:ext uri="{FF2B5EF4-FFF2-40B4-BE49-F238E27FC236}">
                <a16:creationId xmlns:a16="http://schemas.microsoft.com/office/drawing/2014/main" id="{7E9F6404-E0B1-1416-4CA0-FF001864020B}"/>
              </a:ext>
            </a:extLst>
          </p:cNvPr>
          <p:cNvCxnSpPr>
            <a:cxnSpLocks/>
          </p:cNvCxnSpPr>
          <p:nvPr/>
        </p:nvCxnSpPr>
        <p:spPr>
          <a:xfrm flipV="1">
            <a:off x="3286740" y="3564757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a freccia 13">
            <a:extLst>
              <a:ext uri="{FF2B5EF4-FFF2-40B4-BE49-F238E27FC236}">
                <a16:creationId xmlns:a16="http://schemas.microsoft.com/office/drawing/2014/main" id="{DEDC1EC8-D6BE-2B9A-10FF-C5F3987484B8}"/>
              </a:ext>
            </a:extLst>
          </p:cNvPr>
          <p:cNvCxnSpPr>
            <a:cxnSpLocks/>
          </p:cNvCxnSpPr>
          <p:nvPr/>
        </p:nvCxnSpPr>
        <p:spPr>
          <a:xfrm flipV="1">
            <a:off x="3384998" y="4601274"/>
            <a:ext cx="692692" cy="19655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15779E9A-0035-0139-AA33-0FD625969E7B}"/>
              </a:ext>
            </a:extLst>
          </p:cNvPr>
          <p:cNvCxnSpPr>
            <a:cxnSpLocks/>
          </p:cNvCxnSpPr>
          <p:nvPr/>
        </p:nvCxnSpPr>
        <p:spPr>
          <a:xfrm flipH="1" flipV="1">
            <a:off x="1373718" y="2167853"/>
            <a:ext cx="627647" cy="309370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a freccia 15">
            <a:extLst>
              <a:ext uri="{FF2B5EF4-FFF2-40B4-BE49-F238E27FC236}">
                <a16:creationId xmlns:a16="http://schemas.microsoft.com/office/drawing/2014/main" id="{772ED4C2-4C07-5F9F-C2D6-0546587659E5}"/>
              </a:ext>
            </a:extLst>
          </p:cNvPr>
          <p:cNvCxnSpPr>
            <a:cxnSpLocks/>
          </p:cNvCxnSpPr>
          <p:nvPr/>
        </p:nvCxnSpPr>
        <p:spPr>
          <a:xfrm flipH="1">
            <a:off x="1194870" y="2672199"/>
            <a:ext cx="569258" cy="80582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338993B-6350-B360-4DD3-E8D34E371642}"/>
              </a:ext>
            </a:extLst>
          </p:cNvPr>
          <p:cNvSpPr txBox="1"/>
          <p:nvPr/>
        </p:nvSpPr>
        <p:spPr>
          <a:xfrm>
            <a:off x="3976615" y="3381072"/>
            <a:ext cx="9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N=184 (CHD)</a:t>
            </a:r>
          </a:p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N=105 (CRV)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DA6E15-9D76-FF3F-570B-CAAFE42F365C}"/>
              </a:ext>
            </a:extLst>
          </p:cNvPr>
          <p:cNvSpPr txBox="1"/>
          <p:nvPr/>
        </p:nvSpPr>
        <p:spPr>
          <a:xfrm>
            <a:off x="505427" y="1952561"/>
            <a:ext cx="9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N=357 (CHD)</a:t>
            </a:r>
          </a:p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N=352(CRV)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23A08A1-9C7B-02CE-3B03-3C48E6D49E9C}"/>
              </a:ext>
            </a:extLst>
          </p:cNvPr>
          <p:cNvSpPr txBox="1"/>
          <p:nvPr/>
        </p:nvSpPr>
        <p:spPr>
          <a:xfrm>
            <a:off x="3253088" y="2635545"/>
            <a:ext cx="9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N=653 (CHD)</a:t>
            </a:r>
          </a:p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N=670 (CRV)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E03EBA0-F86F-E956-23D8-226A0B56189D}"/>
              </a:ext>
            </a:extLst>
          </p:cNvPr>
          <p:cNvSpPr txBox="1"/>
          <p:nvPr/>
        </p:nvSpPr>
        <p:spPr>
          <a:xfrm>
            <a:off x="4077690" y="4401219"/>
            <a:ext cx="9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N=34 (CHD)</a:t>
            </a:r>
          </a:p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N=19 (CRV)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4702A82-BD6F-0BFE-6449-FB01967B4E8F}"/>
              </a:ext>
            </a:extLst>
          </p:cNvPr>
          <p:cNvSpPr txBox="1"/>
          <p:nvPr/>
        </p:nvSpPr>
        <p:spPr>
          <a:xfrm>
            <a:off x="364501" y="2530218"/>
            <a:ext cx="9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N=181 (CHD)</a:t>
            </a:r>
          </a:p>
          <a:p>
            <a:r>
              <a:rPr lang="en-US" sz="1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N=256(CRV)</a:t>
            </a:r>
            <a:endParaRPr lang="it-IT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5727A7B-0EE7-BC6F-07E0-E6ED8D505317}"/>
              </a:ext>
            </a:extLst>
          </p:cNvPr>
          <p:cNvSpPr txBox="1"/>
          <p:nvPr/>
        </p:nvSpPr>
        <p:spPr>
          <a:xfrm>
            <a:off x="3978908" y="3659822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4,585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079953E-6732-C2A5-8E3C-D436555E5314}"/>
              </a:ext>
            </a:extLst>
          </p:cNvPr>
          <p:cNvSpPr txBox="1"/>
          <p:nvPr/>
        </p:nvSpPr>
        <p:spPr>
          <a:xfrm>
            <a:off x="3251914" y="2925194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9,713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B018205-3733-2DCD-BC3F-7D0BE3C7DDEF}"/>
              </a:ext>
            </a:extLst>
          </p:cNvPr>
          <p:cNvSpPr txBox="1"/>
          <p:nvPr/>
        </p:nvSpPr>
        <p:spPr>
          <a:xfrm>
            <a:off x="4088044" y="4701724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3,049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24F8AEF-054B-7D8D-DF19-992114B6A3EE}"/>
              </a:ext>
            </a:extLst>
          </p:cNvPr>
          <p:cNvSpPr txBox="1"/>
          <p:nvPr/>
        </p:nvSpPr>
        <p:spPr>
          <a:xfrm>
            <a:off x="364957" y="2840035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3,097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3A6C9EA-F2C7-4DC8-4B1B-EA1B39DEC258}"/>
              </a:ext>
            </a:extLst>
          </p:cNvPr>
          <p:cNvSpPr txBox="1"/>
          <p:nvPr/>
        </p:nvSpPr>
        <p:spPr>
          <a:xfrm>
            <a:off x="498685" y="2249653"/>
            <a:ext cx="14923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1B376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Population = 9,050</a:t>
            </a:r>
            <a:endParaRPr lang="en-US" sz="800" b="1" dirty="0">
              <a:solidFill>
                <a:srgbClr val="1B376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Immagine 3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C4EA1345-EDF8-C644-385E-FA06CE660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/>
          <a:stretch>
            <a:fillRect/>
          </a:stretch>
        </p:blipFill>
        <p:spPr>
          <a:xfrm>
            <a:off x="7515880" y="1067877"/>
            <a:ext cx="4337089" cy="2443092"/>
          </a:xfrm>
          <a:prstGeom prst="rect">
            <a:avLst/>
          </a:prstGeom>
        </p:spPr>
      </p:pic>
      <p:pic>
        <p:nvPicPr>
          <p:cNvPr id="8" name="Immagine 7" descr="Immagine che contiene testo, linea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732551BC-C618-A937-2E1B-BC5CD3B1B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/>
          <a:stretch>
            <a:fillRect/>
          </a:stretch>
        </p:blipFill>
        <p:spPr>
          <a:xfrm>
            <a:off x="7567216" y="3821479"/>
            <a:ext cx="4337089" cy="2443092"/>
          </a:xfrm>
          <a:prstGeom prst="rect">
            <a:avLst/>
          </a:prstGeom>
        </p:spPr>
      </p:pic>
      <p:pic>
        <p:nvPicPr>
          <p:cNvPr id="10" name="Immagine 9" descr="Immagine che contiene testo, linea, schermata, numero&#10;&#10;Il contenuto generato dall'IA potrebbe non essere corretto.">
            <a:extLst>
              <a:ext uri="{FF2B5EF4-FFF2-40B4-BE49-F238E27FC236}">
                <a16:creationId xmlns:a16="http://schemas.microsoft.com/office/drawing/2014/main" id="{D545AD85-A950-A184-85D1-ACABC5B6D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672" r="33867" b="90415"/>
          <a:stretch>
            <a:fillRect/>
          </a:stretch>
        </p:blipFill>
        <p:spPr>
          <a:xfrm rot="16200000">
            <a:off x="5960197" y="4846764"/>
            <a:ext cx="2519441" cy="254007"/>
          </a:xfrm>
          <a:prstGeom prst="rect">
            <a:avLst/>
          </a:prstGeom>
        </p:spPr>
      </p:pic>
      <p:pic>
        <p:nvPicPr>
          <p:cNvPr id="11" name="Immagine 10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3410A631-18E8-B7EC-0BEC-050BBE86B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-464" r="32348" b="89428"/>
          <a:stretch>
            <a:fillRect/>
          </a:stretch>
        </p:blipFill>
        <p:spPr>
          <a:xfrm rot="16200000">
            <a:off x="5937817" y="2165294"/>
            <a:ext cx="2597491" cy="3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6FE81-4985-7AE7-40D3-E340DDFE5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014B15-4BDD-5829-756B-B32A83B79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Conclusion</a:t>
            </a:r>
          </a:p>
        </p:txBody>
      </p:sp>
      <p:pic>
        <p:nvPicPr>
          <p:cNvPr id="2" name="Immagine 1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323A8A12-77C4-A7AD-C18C-AF965A36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37" y="1486037"/>
            <a:ext cx="3648479" cy="15752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20099-CC7E-EF4A-D262-D496BD84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07" y="2391237"/>
            <a:ext cx="3259601" cy="2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0C16018-AE5A-87B1-D654-6B74E099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73" y="2460590"/>
            <a:ext cx="457590" cy="4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64DBC2-E482-63ED-4BEE-7D868C2CB41A}"/>
              </a:ext>
            </a:extLst>
          </p:cNvPr>
          <p:cNvSpPr txBox="1"/>
          <p:nvPr/>
        </p:nvSpPr>
        <p:spPr>
          <a:xfrm>
            <a:off x="2124741" y="2905640"/>
            <a:ext cx="2348453" cy="6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Deprivation Index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2001 Census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B095189-ED79-AD1F-8750-A6E5463AB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28980"/>
              </p:ext>
            </p:extLst>
          </p:nvPr>
        </p:nvGraphicFramePr>
        <p:xfrm>
          <a:off x="2341828" y="3797627"/>
          <a:ext cx="1914278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4278">
                  <a:extLst>
                    <a:ext uri="{9D8B030D-6E8A-4147-A177-3AD203B41FA5}">
                      <a16:colId xmlns:a16="http://schemas.microsoft.com/office/drawing/2014/main" val="3455263406"/>
                    </a:ext>
                  </a:extLst>
                </a:gridCol>
              </a:tblGrid>
              <a:tr h="205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Mortality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69888058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+ 19 %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080401"/>
                  </a:ext>
                </a:extLst>
              </a:tr>
            </a:tbl>
          </a:graphicData>
        </a:graphic>
      </p:graphicFrame>
      <p:cxnSp>
        <p:nvCxnSpPr>
          <p:cNvPr id="8" name="Connettore diritto a freccia 7">
            <a:extLst>
              <a:ext uri="{FF2B5EF4-FFF2-40B4-BE49-F238E27FC236}">
                <a16:creationId xmlns:a16="http://schemas.microsoft.com/office/drawing/2014/main" id="{6B0DFEF9-B685-7F60-1C15-15F1E4D41C38}"/>
              </a:ext>
            </a:extLst>
          </p:cNvPr>
          <p:cNvCxnSpPr/>
          <p:nvPr/>
        </p:nvCxnSpPr>
        <p:spPr>
          <a:xfrm>
            <a:off x="3284767" y="3474199"/>
            <a:ext cx="0" cy="273817"/>
          </a:xfrm>
          <a:prstGeom prst="straightConnector1">
            <a:avLst/>
          </a:prstGeom>
          <a:ln w="28575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CC44FF72-ECB4-D5F8-C679-1056F522C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63" y="2366682"/>
            <a:ext cx="3259601" cy="2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E6C8BB5-6A95-AC45-EC6D-3F3B98B9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53" y="2429867"/>
            <a:ext cx="355903" cy="4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539B3C-ABCA-6382-98DD-CFBFC8976AA2}"/>
              </a:ext>
            </a:extLst>
          </p:cNvPr>
          <p:cNvSpPr txBox="1"/>
          <p:nvPr/>
        </p:nvSpPr>
        <p:spPr>
          <a:xfrm>
            <a:off x="7366282" y="2854455"/>
            <a:ext cx="2893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Relative Index of Inequality</a:t>
            </a:r>
            <a:endParaRPr lang="it-IT" sz="18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3856D4BC-9399-0828-DE4F-69A40A367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30977"/>
              </p:ext>
            </p:extLst>
          </p:nvPr>
        </p:nvGraphicFramePr>
        <p:xfrm>
          <a:off x="7423002" y="3490117"/>
          <a:ext cx="2671804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1804">
                  <a:extLst>
                    <a:ext uri="{9D8B030D-6E8A-4147-A177-3AD203B41FA5}">
                      <a16:colId xmlns:a16="http://schemas.microsoft.com/office/drawing/2014/main" val="794971924"/>
                    </a:ext>
                  </a:extLst>
                </a:gridCol>
              </a:tblGrid>
              <a:tr h="205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Cardiovascular Disease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3776776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+23%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199530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4BE71721-D2E2-91CC-3225-8198D33D6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3002"/>
              </p:ext>
            </p:extLst>
          </p:nvPr>
        </p:nvGraphicFramePr>
        <p:xfrm>
          <a:off x="7423002" y="4117528"/>
          <a:ext cx="1310023" cy="46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023">
                  <a:extLst>
                    <a:ext uri="{9D8B030D-6E8A-4147-A177-3AD203B41FA5}">
                      <a16:colId xmlns:a16="http://schemas.microsoft.com/office/drawing/2014/main" val="2782939078"/>
                    </a:ext>
                  </a:extLst>
                </a:gridCol>
              </a:tblGrid>
              <a:tr h="205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Coronary Heart Disease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5311341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+31%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369971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EFE35D07-8343-C975-749E-21D5F63F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64596"/>
              </p:ext>
            </p:extLst>
          </p:nvPr>
        </p:nvGraphicFramePr>
        <p:xfrm>
          <a:off x="8769305" y="4117528"/>
          <a:ext cx="1325501" cy="46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501">
                  <a:extLst>
                    <a:ext uri="{9D8B030D-6E8A-4147-A177-3AD203B41FA5}">
                      <a16:colId xmlns:a16="http://schemas.microsoft.com/office/drawing/2014/main" val="3445017707"/>
                    </a:ext>
                  </a:extLst>
                </a:gridCol>
              </a:tblGrid>
              <a:tr h="205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Cerebrovascular Disease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1828791"/>
                  </a:ext>
                </a:extLst>
              </a:tr>
              <a:tr h="228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+20%</a:t>
                      </a:r>
                    </a:p>
                  </a:txBody>
                  <a:tcPr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27600"/>
                  </a:ext>
                </a:extLst>
              </a:tr>
            </a:tbl>
          </a:graphicData>
        </a:graphic>
      </p:graphicFrame>
      <p:cxnSp>
        <p:nvCxnSpPr>
          <p:cNvPr id="15" name="Connettore diritto a freccia 14">
            <a:extLst>
              <a:ext uri="{FF2B5EF4-FFF2-40B4-BE49-F238E27FC236}">
                <a16:creationId xmlns:a16="http://schemas.microsoft.com/office/drawing/2014/main" id="{3BD59CEF-DEF2-857C-FBA9-7032AE5649D8}"/>
              </a:ext>
            </a:extLst>
          </p:cNvPr>
          <p:cNvCxnSpPr/>
          <p:nvPr/>
        </p:nvCxnSpPr>
        <p:spPr>
          <a:xfrm>
            <a:off x="8771731" y="3158608"/>
            <a:ext cx="0" cy="273817"/>
          </a:xfrm>
          <a:prstGeom prst="straightConnector1">
            <a:avLst/>
          </a:prstGeom>
          <a:ln w="28575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6DE455-8099-DA82-AFB8-5AB30411A49C}"/>
              </a:ext>
            </a:extLst>
          </p:cNvPr>
          <p:cNvSpPr txBox="1"/>
          <p:nvPr/>
        </p:nvSpPr>
        <p:spPr>
          <a:xfrm>
            <a:off x="3724635" y="5089027"/>
            <a:ext cx="4742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disadvantage acts independently of risk factors. </a:t>
            </a:r>
          </a:p>
          <a:p>
            <a:pPr marL="285750" indent="-285750">
              <a:buFontTx/>
              <a:buChar char="-"/>
            </a:pPr>
            <a:r>
              <a:rPr lang="en-GB" sz="1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Improving the quality of the living context. </a:t>
            </a:r>
          </a:p>
          <a:p>
            <a:pPr marL="285750" indent="-285750">
              <a:buFontTx/>
              <a:buChar char="-"/>
            </a:pPr>
            <a:r>
              <a:rPr lang="en-GB" sz="14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Improving access to education.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9D209D-0CDA-525C-CB2D-2E9F4CD0CD52}"/>
              </a:ext>
            </a:extLst>
          </p:cNvPr>
          <p:cNvSpPr txBox="1"/>
          <p:nvPr/>
        </p:nvSpPr>
        <p:spPr>
          <a:xfrm>
            <a:off x="9432055" y="4892153"/>
            <a:ext cx="2669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sz="900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increases estimated by full-adjusted models</a:t>
            </a:r>
            <a:endParaRPr lang="it-IT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9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C1E70-B9AB-B458-A512-12BF6698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F7587B9-0508-B0B4-691D-6BADBEBF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56" b="46488"/>
          <a:stretch>
            <a:fillRect/>
          </a:stretch>
        </p:blipFill>
        <p:spPr>
          <a:xfrm>
            <a:off x="-19471" y="0"/>
            <a:ext cx="12211471" cy="2216258"/>
          </a:xfrm>
          <a:prstGeom prst="rect">
            <a:avLst/>
          </a:prstGeo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7E177371-4831-C442-8725-E7CBBFBC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52" y="4560115"/>
            <a:ext cx="101122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951919"/>
                </a:solidFill>
                <a:latin typeface="+mn-lt"/>
              </a:rPr>
              <a:t>Associazione tra Posizione Socio-Economica, Indicatori Antropometrici ed Esiti di Salute in una Coorte Femminile Italiana (Studio EPIC-Italia)</a:t>
            </a:r>
            <a:r>
              <a:rPr lang="it-IT" sz="2000" dirty="0">
                <a:solidFill>
                  <a:srgbClr val="951919"/>
                </a:solidFill>
                <a:latin typeface="+mn-lt"/>
              </a:rPr>
              <a:t> </a:t>
            </a:r>
            <a:endParaRPr lang="it-IT" altLang="it-IT" sz="2000" b="1" dirty="0">
              <a:solidFill>
                <a:srgbClr val="951919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2226E084-A11F-EC2B-C66E-E9BF4CE86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52" y="5268001"/>
            <a:ext cx="101122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it-IT" sz="1800" b="1" dirty="0">
                <a:solidFill>
                  <a:srgbClr val="1B3764"/>
                </a:solidFill>
                <a:latin typeface="+mn-lt"/>
              </a:rPr>
              <a:t>Teresa Speranza; </a:t>
            </a:r>
            <a:r>
              <a:rPr lang="it-IT" sz="1800" dirty="0">
                <a:solidFill>
                  <a:srgbClr val="1B37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Vittorio Simeon, Nicola Caranci; Valerio Vitale; Claudia Agnoli; Fulvio Ricceri; Lorenzo Milani; Benedetta Bendinelli; Melania Assedi; Rosario Tumino; Simona Signoriello; Paolo Chiodini.</a:t>
            </a:r>
          </a:p>
          <a:p>
            <a:pPr algn="ctr">
              <a:spcBef>
                <a:spcPct val="0"/>
              </a:spcBef>
              <a:buNone/>
            </a:pPr>
            <a:endParaRPr lang="it-IT" sz="1800" b="1" dirty="0">
              <a:solidFill>
                <a:srgbClr val="1B3764"/>
              </a:solidFill>
              <a:latin typeface="+mn-lt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1D58A90-69DA-C49E-57FB-954631478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863" y="1933465"/>
            <a:ext cx="4725189" cy="2387600"/>
          </a:xfrm>
        </p:spPr>
        <p:txBody>
          <a:bodyPr/>
          <a:lstStyle/>
          <a:p>
            <a:r>
              <a:rPr lang="it-IT" sz="5400" b="1" dirty="0"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Thank </a:t>
            </a:r>
            <a:r>
              <a:rPr lang="it-IT" sz="5400" b="1" dirty="0" err="1"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You</a:t>
            </a:r>
            <a:br>
              <a:rPr lang="it-IT" b="1" dirty="0"/>
            </a:br>
            <a:endParaRPr lang="en-GB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9F7C1B-D029-6C89-DE86-36D77011B4B6}"/>
              </a:ext>
            </a:extLst>
          </p:cNvPr>
          <p:cNvSpPr txBox="1"/>
          <p:nvPr/>
        </p:nvSpPr>
        <p:spPr>
          <a:xfrm>
            <a:off x="4379170" y="3774440"/>
            <a:ext cx="343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</a:t>
            </a:r>
            <a:r>
              <a:rPr lang="it-IT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</a:t>
            </a:r>
            <a:r>
              <a:rPr lang="it-IT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</a:t>
            </a:r>
            <a:r>
              <a:rPr lang="it-IT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</a:t>
            </a:r>
            <a:r>
              <a:rPr lang="it-IT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</a:t>
            </a:r>
            <a:r>
              <a:rPr lang="it-IT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attention</a:t>
            </a:r>
            <a:r>
              <a:rPr lang="it-IT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AF5DB8-123A-0ECB-D63C-D2A76F65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471" y="6249819"/>
            <a:ext cx="122114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Thanks to </a:t>
            </a:r>
            <a:r>
              <a:rPr kumimoji="0" lang="it-IT" sz="1600" b="1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Unità di Statistica Medica</a:t>
            </a:r>
            <a:r>
              <a:rPr kumimoji="0" lang="it-IT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Università degli Studi della Campania «Luigi Vanvitelli» </a:t>
            </a:r>
          </a:p>
          <a:p>
            <a:pPr lvl="0" algn="ctr"/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mentorship and guidance throughout this project.</a:t>
            </a:r>
          </a:p>
        </p:txBody>
      </p:sp>
    </p:spTree>
    <p:extLst>
      <p:ext uri="{BB962C8B-B14F-4D97-AF65-F5344CB8AC3E}">
        <p14:creationId xmlns:p14="http://schemas.microsoft.com/office/powerpoint/2010/main" val="39981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E115-61F5-33AD-EE23-0C155382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5A101D-A1B9-8B45-217E-B8550A02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76D99E-5580-243B-8D67-C784B7E07CAA}"/>
              </a:ext>
            </a:extLst>
          </p:cNvPr>
          <p:cNvGrpSpPr/>
          <p:nvPr/>
        </p:nvGrpSpPr>
        <p:grpSpPr>
          <a:xfrm>
            <a:off x="2011411" y="2525740"/>
            <a:ext cx="8169178" cy="659172"/>
            <a:chOff x="3334972" y="2846392"/>
            <a:chExt cx="5732909" cy="510423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0A62C14B-D327-FF44-827C-49EB0D89B5E5}"/>
                </a:ext>
              </a:extLst>
            </p:cNvPr>
            <p:cNvSpPr/>
            <p:nvPr/>
          </p:nvSpPr>
          <p:spPr>
            <a:xfrm>
              <a:off x="3334972" y="2846393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Socioeconomic Position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CC9C21AE-FAD4-AEA1-77BD-E2D6735494AD}"/>
                </a:ext>
              </a:extLst>
            </p:cNvPr>
            <p:cNvSpPr/>
            <p:nvPr/>
          </p:nvSpPr>
          <p:spPr>
            <a:xfrm>
              <a:off x="6907881" y="2846392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Health Outcomes</a:t>
              </a:r>
            </a:p>
          </p:txBody>
        </p:sp>
        <p:cxnSp>
          <p:nvCxnSpPr>
            <p:cNvPr id="10" name="Connettore diritto a freccia 9">
              <a:extLst>
                <a:ext uri="{FF2B5EF4-FFF2-40B4-BE49-F238E27FC236}">
                  <a16:creationId xmlns:a16="http://schemas.microsoft.com/office/drawing/2014/main" id="{753C0996-E1F5-2A33-9BBF-1929A8345A6F}"/>
                </a:ext>
              </a:extLst>
            </p:cNvPr>
            <p:cNvCxnSpPr>
              <a:cxnSpLocks/>
            </p:cNvCxnSpPr>
            <p:nvPr/>
          </p:nvCxnSpPr>
          <p:spPr>
            <a:xfrm>
              <a:off x="5649257" y="3127496"/>
              <a:ext cx="1139853" cy="0"/>
            </a:xfrm>
            <a:prstGeom prst="straightConnector1">
              <a:avLst/>
            </a:prstGeom>
            <a:ln w="31750">
              <a:solidFill>
                <a:srgbClr val="0D948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Elemento grafico 10" descr="Gruppo di donne con riempimento a tinta unita">
            <a:extLst>
              <a:ext uri="{FF2B5EF4-FFF2-40B4-BE49-F238E27FC236}">
                <a16:creationId xmlns:a16="http://schemas.microsoft.com/office/drawing/2014/main" id="{D39B3184-6E61-8296-9AA4-691C2319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254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29C0C-7441-5B21-FE6C-D7B0BC06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30E793D-F80C-6200-B687-A00395269680}"/>
              </a:ext>
            </a:extLst>
          </p:cNvPr>
          <p:cNvGrpSpPr/>
          <p:nvPr/>
        </p:nvGrpSpPr>
        <p:grpSpPr>
          <a:xfrm>
            <a:off x="2011411" y="2525740"/>
            <a:ext cx="8169178" cy="3047787"/>
            <a:chOff x="3334972" y="2846392"/>
            <a:chExt cx="5732909" cy="2360022"/>
          </a:xfrm>
        </p:grpSpPr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D46F6911-E57E-3A88-00D2-CE141CCA69E9}"/>
                </a:ext>
              </a:extLst>
            </p:cNvPr>
            <p:cNvSpPr/>
            <p:nvPr/>
          </p:nvSpPr>
          <p:spPr>
            <a:xfrm>
              <a:off x="3334972" y="2846393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Socioeconomic Position</a:t>
              </a:r>
            </a:p>
          </p:txBody>
        </p: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228F4D37-E091-5A16-AB1B-5259C6A54197}"/>
                </a:ext>
              </a:extLst>
            </p:cNvPr>
            <p:cNvSpPr/>
            <p:nvPr/>
          </p:nvSpPr>
          <p:spPr>
            <a:xfrm>
              <a:off x="6907881" y="2846392"/>
              <a:ext cx="2160000" cy="510422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Health Outcomes</a:t>
              </a:r>
            </a:p>
          </p:txBody>
        </p: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B4C80F66-1313-EB03-90F2-53196F43BB9B}"/>
                </a:ext>
              </a:extLst>
            </p:cNvPr>
            <p:cNvSpPr/>
            <p:nvPr/>
          </p:nvSpPr>
          <p:spPr>
            <a:xfrm>
              <a:off x="4909877" y="4660497"/>
              <a:ext cx="2412000" cy="545917"/>
            </a:xfrm>
            <a:prstGeom prst="roundRect">
              <a:avLst/>
            </a:prstGeom>
            <a:noFill/>
            <a:ln w="25400">
              <a:solidFill>
                <a:srgbClr val="0D94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noProof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Risk Factors</a:t>
              </a:r>
            </a:p>
            <a:p>
              <a:pPr algn="ctr"/>
              <a:r>
                <a:rPr lang="en-GB" sz="1400" noProof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Clinical –Lifestyle - </a:t>
              </a:r>
              <a:r>
                <a:rPr lang="en-GB" sz="1400" i="1" noProof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Anthropometric</a:t>
              </a:r>
              <a:r>
                <a:rPr lang="en-GB" sz="1400" noProof="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</p:txBody>
        </p:sp>
        <p:cxnSp>
          <p:nvCxnSpPr>
            <p:cNvPr id="16" name="Connettore diritto a freccia 15">
              <a:extLst>
                <a:ext uri="{FF2B5EF4-FFF2-40B4-BE49-F238E27FC236}">
                  <a16:creationId xmlns:a16="http://schemas.microsoft.com/office/drawing/2014/main" id="{2E0F9483-4CCB-36A1-9E34-DFD48625C867}"/>
                </a:ext>
              </a:extLst>
            </p:cNvPr>
            <p:cNvCxnSpPr>
              <a:cxnSpLocks/>
            </p:cNvCxnSpPr>
            <p:nvPr/>
          </p:nvCxnSpPr>
          <p:spPr>
            <a:xfrm>
              <a:off x="4522699" y="3497298"/>
              <a:ext cx="1166385" cy="1046018"/>
            </a:xfrm>
            <a:prstGeom prst="straightConnector1">
              <a:avLst/>
            </a:prstGeom>
            <a:ln w="31750">
              <a:solidFill>
                <a:srgbClr val="0D9488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a freccia 16">
              <a:extLst>
                <a:ext uri="{FF2B5EF4-FFF2-40B4-BE49-F238E27FC236}">
                  <a16:creationId xmlns:a16="http://schemas.microsoft.com/office/drawing/2014/main" id="{559E107C-7CB8-6EAF-97F2-34DF895BB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9752" y="3594280"/>
              <a:ext cx="1136073" cy="949036"/>
            </a:xfrm>
            <a:prstGeom prst="straightConnector1">
              <a:avLst/>
            </a:prstGeom>
            <a:ln w="31750">
              <a:solidFill>
                <a:srgbClr val="0D948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a freccia 17">
              <a:extLst>
                <a:ext uri="{FF2B5EF4-FFF2-40B4-BE49-F238E27FC236}">
                  <a16:creationId xmlns:a16="http://schemas.microsoft.com/office/drawing/2014/main" id="{CDCDB1F2-8A23-7FF9-FF64-F2324A123CA4}"/>
                </a:ext>
              </a:extLst>
            </p:cNvPr>
            <p:cNvCxnSpPr>
              <a:cxnSpLocks/>
            </p:cNvCxnSpPr>
            <p:nvPr/>
          </p:nvCxnSpPr>
          <p:spPr>
            <a:xfrm>
              <a:off x="5649257" y="3127496"/>
              <a:ext cx="1139853" cy="0"/>
            </a:xfrm>
            <a:prstGeom prst="straightConnector1">
              <a:avLst/>
            </a:prstGeom>
            <a:ln w="31750">
              <a:solidFill>
                <a:srgbClr val="0D9488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Elemento grafico 18" descr="Gruppo di donne con riempimento a tinta unita">
            <a:extLst>
              <a:ext uri="{FF2B5EF4-FFF2-40B4-BE49-F238E27FC236}">
                <a16:creationId xmlns:a16="http://schemas.microsoft.com/office/drawing/2014/main" id="{E85CE9D1-A3C4-876D-8C9E-FC61831F1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254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6C36-A0D3-204A-E9B2-17BA7F7D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C542F6-8517-A550-0923-ADC97AB3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C5C6286-0EC7-7090-3B4B-6232640D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9" y="4111453"/>
            <a:ext cx="5011436" cy="15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F94EEF7-DFF6-75DF-3048-A76BD105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0" y="2807676"/>
            <a:ext cx="5011436" cy="18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D4AEC4-CFB0-DC6B-7016-0D57EB906B8B}"/>
              </a:ext>
            </a:extLst>
          </p:cNvPr>
          <p:cNvSpPr txBox="1"/>
          <p:nvPr/>
        </p:nvSpPr>
        <p:spPr>
          <a:xfrm>
            <a:off x="1001097" y="2875060"/>
            <a:ext cx="4439188" cy="16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Multicenter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prospective cohort study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centers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Varese, Torino, Firenze, Napoli 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Ragusa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47.000 healthy participants (males and females) 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Aged between 35 and 70;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Recruited between 1992 and 1998.</a:t>
            </a:r>
          </a:p>
        </p:txBody>
      </p:sp>
      <p:pic>
        <p:nvPicPr>
          <p:cNvPr id="6" name="Elemento grafico 5" descr="Orologio con riempimento a tinta unita">
            <a:extLst>
              <a:ext uri="{FF2B5EF4-FFF2-40B4-BE49-F238E27FC236}">
                <a16:creationId xmlns:a16="http://schemas.microsoft.com/office/drawing/2014/main" id="{222E9A9C-0872-CEEB-B96C-C4041114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36058" y="4307341"/>
            <a:ext cx="237912" cy="229151"/>
          </a:xfrm>
          <a:prstGeom prst="rect">
            <a:avLst/>
          </a:prstGeom>
        </p:spPr>
      </p:pic>
      <p:pic>
        <p:nvPicPr>
          <p:cNvPr id="7" name="Elemento grafico 6" descr="Clessidra finita con riempimento a tinta unita">
            <a:extLst>
              <a:ext uri="{FF2B5EF4-FFF2-40B4-BE49-F238E27FC236}">
                <a16:creationId xmlns:a16="http://schemas.microsoft.com/office/drawing/2014/main" id="{BFE94941-A78D-14F6-772E-7D4B74D9F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6058" y="3963614"/>
            <a:ext cx="237912" cy="229151"/>
          </a:xfrm>
          <a:prstGeom prst="rect">
            <a:avLst/>
          </a:prstGeom>
        </p:spPr>
      </p:pic>
      <p:pic>
        <p:nvPicPr>
          <p:cNvPr id="8" name="Elemento grafico 7" descr="Globo terrestre: Asia e Australia con riempimento a tinta unita">
            <a:extLst>
              <a:ext uri="{FF2B5EF4-FFF2-40B4-BE49-F238E27FC236}">
                <a16:creationId xmlns:a16="http://schemas.microsoft.com/office/drawing/2014/main" id="{5FE9B4A7-381D-6D75-FCF6-608C545400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6058" y="3340798"/>
            <a:ext cx="237912" cy="229151"/>
          </a:xfrm>
          <a:prstGeom prst="rect">
            <a:avLst/>
          </a:prstGeom>
        </p:spPr>
      </p:pic>
      <p:pic>
        <p:nvPicPr>
          <p:cNvPr id="9" name="Elemento grafico 8" descr="Libro chiuso con riempimento a tinta unita">
            <a:extLst>
              <a:ext uri="{FF2B5EF4-FFF2-40B4-BE49-F238E27FC236}">
                <a16:creationId xmlns:a16="http://schemas.microsoft.com/office/drawing/2014/main" id="{40BFDC05-05FA-F9ED-8F01-F5DF0E57E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36059" y="2981597"/>
            <a:ext cx="237912" cy="22915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F35968-0A38-813D-9ADD-129BD89C26A2}"/>
              </a:ext>
            </a:extLst>
          </p:cNvPr>
          <p:cNvSpPr txBox="1"/>
          <p:nvPr/>
        </p:nvSpPr>
        <p:spPr>
          <a:xfrm>
            <a:off x="513600" y="2403266"/>
            <a:ext cx="460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EPIC-Italy study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F796FE-021D-EB8F-BB05-D6BF31FA2527}"/>
              </a:ext>
            </a:extLst>
          </p:cNvPr>
          <p:cNvSpPr txBox="1"/>
          <p:nvPr/>
        </p:nvSpPr>
        <p:spPr>
          <a:xfrm>
            <a:off x="6411005" y="2724421"/>
            <a:ext cx="5278437" cy="285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European Prospective Investigation into Cancer and Nutrition (EPIC-Europe) is a long-term, large-scale collaborative project that studies different populations from countries across Europe to investigate the relationships between diet, nutrition</a:t>
            </a:r>
            <a:r>
              <a:rPr lang="en-GB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lifestyle, and environmental factors, and the incidence of cancer and other chronic diseases.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521,000+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participants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Countries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30+ </a:t>
            </a:r>
            <a:r>
              <a:rPr lang="it-IT" sz="1400" b="1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years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longitudinal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follow-up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 on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nutrition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lifestyle, and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disease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linkage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2CA29974-CD6D-4488-C30F-1901CC84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08" y="4344648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4E8D94AF-A1CD-4B72-DB0A-D98F3D2A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9" y="4630004"/>
            <a:ext cx="177394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id="{6BE1A1A0-F6E4-067D-3587-3EE99116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5310932"/>
            <a:ext cx="155219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 descr="Immagine che contiene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308510A-9569-776D-EACB-9531842776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0873" y="1976999"/>
            <a:ext cx="5135068" cy="68300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2D5BFAED-A72D-A5E8-088B-F75B0648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" y="3658695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Elemento grafico 24" descr="Clessidra finita con riempimento a tinta unita">
            <a:extLst>
              <a:ext uri="{FF2B5EF4-FFF2-40B4-BE49-F238E27FC236}">
                <a16:creationId xmlns:a16="http://schemas.microsoft.com/office/drawing/2014/main" id="{EFD40A6F-D194-FF0A-71D1-C700AEB5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640908" y="4967992"/>
            <a:ext cx="237912" cy="229151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25CE0DD-71B3-9C1A-4987-6CEC0048FDB6}"/>
              </a:ext>
            </a:extLst>
          </p:cNvPr>
          <p:cNvSpPr/>
          <p:nvPr/>
        </p:nvSpPr>
        <p:spPr>
          <a:xfrm>
            <a:off x="6180463" y="1821016"/>
            <a:ext cx="5652322" cy="38183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Connettore curvo 26">
            <a:extLst>
              <a:ext uri="{FF2B5EF4-FFF2-40B4-BE49-F238E27FC236}">
                <a16:creationId xmlns:a16="http://schemas.microsoft.com/office/drawing/2014/main" id="{D6B9D85B-54E9-FF5A-D2CD-5BBE9665CFF0}"/>
              </a:ext>
            </a:extLst>
          </p:cNvPr>
          <p:cNvCxnSpPr>
            <a:cxnSpLocks/>
          </p:cNvCxnSpPr>
          <p:nvPr/>
        </p:nvCxnSpPr>
        <p:spPr>
          <a:xfrm>
            <a:off x="4049486" y="2553370"/>
            <a:ext cx="2591422" cy="2102804"/>
          </a:xfrm>
          <a:prstGeom prst="curvedConnector3">
            <a:avLst>
              <a:gd name="adj1" fmla="val 50000"/>
            </a:avLst>
          </a:prstGeom>
          <a:ln w="28575">
            <a:solidFill>
              <a:srgbClr val="0D9488">
                <a:alpha val="13265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8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9E74F-977F-FAE0-9988-3985232D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C61FA9-EBD2-FB56-0633-B9328CE5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8" name="Elemento grafico 27" descr="Gruppo di donne con riempimento a tinta unita">
            <a:extLst>
              <a:ext uri="{FF2B5EF4-FFF2-40B4-BE49-F238E27FC236}">
                <a16:creationId xmlns:a16="http://schemas.microsoft.com/office/drawing/2014/main" id="{4DBE464E-3443-D414-4851-A62CF06CF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600" y="5131384"/>
            <a:ext cx="709681" cy="7096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51E5F0F-D68B-BEDB-8A98-D460F979371F}"/>
              </a:ext>
            </a:extLst>
          </p:cNvPr>
          <p:cNvSpPr txBox="1"/>
          <p:nvPr/>
        </p:nvSpPr>
        <p:spPr>
          <a:xfrm>
            <a:off x="1551939" y="5251544"/>
            <a:ext cx="398296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29.494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women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were included </a:t>
            </a:r>
          </a:p>
          <a:p>
            <a:r>
              <a:rPr lang="en-GB" sz="105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(those with complete data regarding the study's core variables).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67F16DBE-B784-EC12-E143-FA0A4254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9" y="4111453"/>
            <a:ext cx="5011436" cy="15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0E0A0E8F-4729-CEB8-5FA1-A03EE83C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0" y="2807676"/>
            <a:ext cx="5011436" cy="18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E25E04B-4A9A-CC36-BB72-39F01A99F101}"/>
              </a:ext>
            </a:extLst>
          </p:cNvPr>
          <p:cNvSpPr txBox="1"/>
          <p:nvPr/>
        </p:nvSpPr>
        <p:spPr>
          <a:xfrm>
            <a:off x="1001097" y="2875060"/>
            <a:ext cx="4439188" cy="16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Multicenter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prospective cohort study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centers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Varese, Torino, Firenze, Napoli 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Ragusa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47.000 healthy participants (males and females) 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Aged between 35 and 70;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Recruited between 1992 and 1998.</a:t>
            </a:r>
          </a:p>
        </p:txBody>
      </p:sp>
      <p:pic>
        <p:nvPicPr>
          <p:cNvPr id="50" name="Elemento grafico 49" descr="Orologio con riempimento a tinta unita">
            <a:extLst>
              <a:ext uri="{FF2B5EF4-FFF2-40B4-BE49-F238E27FC236}">
                <a16:creationId xmlns:a16="http://schemas.microsoft.com/office/drawing/2014/main" id="{A9E60860-3091-CE07-EAAB-81886D7A2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6058" y="4307341"/>
            <a:ext cx="237912" cy="229151"/>
          </a:xfrm>
          <a:prstGeom prst="rect">
            <a:avLst/>
          </a:prstGeom>
        </p:spPr>
      </p:pic>
      <p:pic>
        <p:nvPicPr>
          <p:cNvPr id="51" name="Elemento grafico 50" descr="Clessidra finita con riempimento a tinta unita">
            <a:extLst>
              <a:ext uri="{FF2B5EF4-FFF2-40B4-BE49-F238E27FC236}">
                <a16:creationId xmlns:a16="http://schemas.microsoft.com/office/drawing/2014/main" id="{1CD510E0-E506-1601-F9A9-E90AC2DCB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6058" y="3963614"/>
            <a:ext cx="237912" cy="229151"/>
          </a:xfrm>
          <a:prstGeom prst="rect">
            <a:avLst/>
          </a:prstGeom>
        </p:spPr>
      </p:pic>
      <p:pic>
        <p:nvPicPr>
          <p:cNvPr id="52" name="Elemento grafico 51" descr="Globo terrestre: Asia e Australia con riempimento a tinta unita">
            <a:extLst>
              <a:ext uri="{FF2B5EF4-FFF2-40B4-BE49-F238E27FC236}">
                <a16:creationId xmlns:a16="http://schemas.microsoft.com/office/drawing/2014/main" id="{FEC056C2-6BD7-F98D-D90F-996B8167DD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36058" y="3340798"/>
            <a:ext cx="237912" cy="229151"/>
          </a:xfrm>
          <a:prstGeom prst="rect">
            <a:avLst/>
          </a:prstGeom>
        </p:spPr>
      </p:pic>
      <p:pic>
        <p:nvPicPr>
          <p:cNvPr id="53" name="Elemento grafico 52" descr="Libro chiuso con riempimento a tinta unita">
            <a:extLst>
              <a:ext uri="{FF2B5EF4-FFF2-40B4-BE49-F238E27FC236}">
                <a16:creationId xmlns:a16="http://schemas.microsoft.com/office/drawing/2014/main" id="{CDABD85E-FDD4-312C-9F4B-7547B47CBC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36059" y="2981597"/>
            <a:ext cx="237912" cy="229151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99D9A6F-C9E0-116D-D83A-2D5A4578FCA6}"/>
              </a:ext>
            </a:extLst>
          </p:cNvPr>
          <p:cNvSpPr txBox="1"/>
          <p:nvPr/>
        </p:nvSpPr>
        <p:spPr>
          <a:xfrm>
            <a:off x="513600" y="2403266"/>
            <a:ext cx="460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EPIC-Italy study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4C58959-2700-1C43-7918-36E3590D8328}"/>
              </a:ext>
            </a:extLst>
          </p:cNvPr>
          <p:cNvSpPr txBox="1"/>
          <p:nvPr/>
        </p:nvSpPr>
        <p:spPr>
          <a:xfrm>
            <a:off x="6411005" y="2724421"/>
            <a:ext cx="5278437" cy="285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European Prospective Investigation into Cancer and Nutrition (EPIC-Europe) is a long-term, large-scale collaborative project that studies different populations from countries across Europe to investigate the relationships between diet, nutrition</a:t>
            </a:r>
            <a:r>
              <a:rPr lang="en-GB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lifestyle, and environmental factors, and the incidence of cancer and other chronic diseases.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521,000+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participants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Countries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30+ </a:t>
            </a:r>
            <a:r>
              <a:rPr lang="it-IT" sz="1400" b="1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years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longitudinal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follow-up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 on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nutrition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lifestyle, and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disease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linkage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12">
            <a:extLst>
              <a:ext uri="{FF2B5EF4-FFF2-40B4-BE49-F238E27FC236}">
                <a16:creationId xmlns:a16="http://schemas.microsoft.com/office/drawing/2014/main" id="{DA4414E1-EE93-CAD3-9209-A6DEE1BA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08" y="4344648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42F1B474-6315-D76F-87E3-3530BE4A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9" y="4630004"/>
            <a:ext cx="177394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>
            <a:extLst>
              <a:ext uri="{FF2B5EF4-FFF2-40B4-BE49-F238E27FC236}">
                <a16:creationId xmlns:a16="http://schemas.microsoft.com/office/drawing/2014/main" id="{D7C5809F-FA9E-259C-5600-947C4C31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5310932"/>
            <a:ext cx="155219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magine 58" descr="Immagine che contiene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420052E4-794C-D235-4FF0-AB97F2FA6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0873" y="1976999"/>
            <a:ext cx="5135068" cy="683007"/>
          </a:xfrm>
          <a:prstGeom prst="rect">
            <a:avLst/>
          </a:prstGeom>
        </p:spPr>
      </p:pic>
      <p:pic>
        <p:nvPicPr>
          <p:cNvPr id="60" name="Picture 12">
            <a:extLst>
              <a:ext uri="{FF2B5EF4-FFF2-40B4-BE49-F238E27FC236}">
                <a16:creationId xmlns:a16="http://schemas.microsoft.com/office/drawing/2014/main" id="{AAB0B2FF-A325-423B-EDE1-2FD0BD31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" y="3658695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Elemento grafico 60" descr="Clessidra finita con riempimento a tinta unita">
            <a:extLst>
              <a:ext uri="{FF2B5EF4-FFF2-40B4-BE49-F238E27FC236}">
                <a16:creationId xmlns:a16="http://schemas.microsoft.com/office/drawing/2014/main" id="{E71F2427-ADD3-59CE-28D7-49CDBB088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640908" y="4967992"/>
            <a:ext cx="237912" cy="229151"/>
          </a:xfrm>
          <a:prstGeom prst="rect">
            <a:avLst/>
          </a:prstGeom>
        </p:spPr>
      </p:pic>
      <p:sp>
        <p:nvSpPr>
          <p:cNvPr id="62" name="Rettangolo 61">
            <a:extLst>
              <a:ext uri="{FF2B5EF4-FFF2-40B4-BE49-F238E27FC236}">
                <a16:creationId xmlns:a16="http://schemas.microsoft.com/office/drawing/2014/main" id="{6D306849-55C2-9260-F227-E0E4763D788B}"/>
              </a:ext>
            </a:extLst>
          </p:cNvPr>
          <p:cNvSpPr/>
          <p:nvPr/>
        </p:nvSpPr>
        <p:spPr>
          <a:xfrm>
            <a:off x="6180463" y="1821016"/>
            <a:ext cx="5652322" cy="38183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3" name="Connettore curvo 62">
            <a:extLst>
              <a:ext uri="{FF2B5EF4-FFF2-40B4-BE49-F238E27FC236}">
                <a16:creationId xmlns:a16="http://schemas.microsoft.com/office/drawing/2014/main" id="{6933C572-390C-4A00-7726-5EEE6988C79E}"/>
              </a:ext>
            </a:extLst>
          </p:cNvPr>
          <p:cNvCxnSpPr>
            <a:cxnSpLocks/>
          </p:cNvCxnSpPr>
          <p:nvPr/>
        </p:nvCxnSpPr>
        <p:spPr>
          <a:xfrm>
            <a:off x="4049486" y="2553370"/>
            <a:ext cx="2591422" cy="2102804"/>
          </a:xfrm>
          <a:prstGeom prst="curvedConnector3">
            <a:avLst>
              <a:gd name="adj1" fmla="val 50000"/>
            </a:avLst>
          </a:prstGeom>
          <a:ln w="28575">
            <a:solidFill>
              <a:srgbClr val="0D9488">
                <a:alpha val="13265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6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F972-A061-BF0D-F904-12B1DF25B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F73B25-DEC2-7D9E-7C00-F0CC8038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it-IT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Framework &amp; </a:t>
            </a:r>
            <a:r>
              <a:rPr lang="it-IT" b="1" dirty="0" err="1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Calibri" panose="020F0502020204030204" pitchFamily="34" charset="0"/>
              </a:rPr>
              <a:t>Aims</a:t>
            </a:r>
            <a:endParaRPr lang="en-GB" dirty="0">
              <a:solidFill>
                <a:srgbClr val="1B3764"/>
              </a:solidFill>
              <a:latin typeface="+mn-lt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41" name="Elemento grafico 40" descr="Gruppo di donne con riempimento a tinta unita">
            <a:extLst>
              <a:ext uri="{FF2B5EF4-FFF2-40B4-BE49-F238E27FC236}">
                <a16:creationId xmlns:a16="http://schemas.microsoft.com/office/drawing/2014/main" id="{15A29E62-F501-5FA1-4AC6-ADBED68AC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600" y="5131384"/>
            <a:ext cx="709681" cy="7096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26E8BB7-685B-CAEA-1369-7CFCE484DEF2}"/>
              </a:ext>
            </a:extLst>
          </p:cNvPr>
          <p:cNvSpPr txBox="1"/>
          <p:nvPr/>
        </p:nvSpPr>
        <p:spPr>
          <a:xfrm>
            <a:off x="1551939" y="5251544"/>
            <a:ext cx="398296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Only 29.494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women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were included </a:t>
            </a:r>
          </a:p>
          <a:p>
            <a:r>
              <a:rPr lang="en-GB" sz="105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(those with complete data regarding the study's core variables).</a:t>
            </a: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01296613-CEB1-B804-560F-0E1C6F1D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9" y="4111453"/>
            <a:ext cx="5011436" cy="15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630CE89E-33C3-53F4-DAEF-D530F553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0" y="2807676"/>
            <a:ext cx="5011436" cy="18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06D22AB-7409-87EC-C37A-39FE76EC2DCA}"/>
              </a:ext>
            </a:extLst>
          </p:cNvPr>
          <p:cNvSpPr txBox="1"/>
          <p:nvPr/>
        </p:nvSpPr>
        <p:spPr>
          <a:xfrm>
            <a:off x="1001097" y="2875060"/>
            <a:ext cx="4439188" cy="166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Multicenter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prospective cohort study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</a:t>
            </a:r>
            <a:r>
              <a:rPr lang="en-GB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centers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Varese, Torino, Firenze, Napoli 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Ragusa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47.000 healthy participants (males and females) 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Aged between 35 and 70;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Recruited between 1992 and 1998.</a:t>
            </a:r>
          </a:p>
        </p:txBody>
      </p:sp>
      <p:pic>
        <p:nvPicPr>
          <p:cNvPr id="46" name="Elemento grafico 45" descr="Orologio con riempimento a tinta unita">
            <a:extLst>
              <a:ext uri="{FF2B5EF4-FFF2-40B4-BE49-F238E27FC236}">
                <a16:creationId xmlns:a16="http://schemas.microsoft.com/office/drawing/2014/main" id="{6544CDC3-3C94-5B70-D230-28AB665F1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36058" y="4307341"/>
            <a:ext cx="237912" cy="229151"/>
          </a:xfrm>
          <a:prstGeom prst="rect">
            <a:avLst/>
          </a:prstGeom>
        </p:spPr>
      </p:pic>
      <p:pic>
        <p:nvPicPr>
          <p:cNvPr id="47" name="Elemento grafico 46" descr="Clessidra finita con riempimento a tinta unita">
            <a:extLst>
              <a:ext uri="{FF2B5EF4-FFF2-40B4-BE49-F238E27FC236}">
                <a16:creationId xmlns:a16="http://schemas.microsoft.com/office/drawing/2014/main" id="{796191C5-5AA9-CF16-0CB3-F252C4D2A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6058" y="3963614"/>
            <a:ext cx="237912" cy="229151"/>
          </a:xfrm>
          <a:prstGeom prst="rect">
            <a:avLst/>
          </a:prstGeom>
        </p:spPr>
      </p:pic>
      <p:pic>
        <p:nvPicPr>
          <p:cNvPr id="48" name="Elemento grafico 47" descr="Globo terrestre: Asia e Australia con riempimento a tinta unita">
            <a:extLst>
              <a:ext uri="{FF2B5EF4-FFF2-40B4-BE49-F238E27FC236}">
                <a16:creationId xmlns:a16="http://schemas.microsoft.com/office/drawing/2014/main" id="{994FE627-0ADF-DD45-F540-5D1D84A362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36058" y="3340798"/>
            <a:ext cx="237912" cy="229151"/>
          </a:xfrm>
          <a:prstGeom prst="rect">
            <a:avLst/>
          </a:prstGeom>
        </p:spPr>
      </p:pic>
      <p:pic>
        <p:nvPicPr>
          <p:cNvPr id="49" name="Elemento grafico 48" descr="Libro chiuso con riempimento a tinta unita">
            <a:extLst>
              <a:ext uri="{FF2B5EF4-FFF2-40B4-BE49-F238E27FC236}">
                <a16:creationId xmlns:a16="http://schemas.microsoft.com/office/drawing/2014/main" id="{B2D4BEC2-7207-E0F4-9818-A3CE88F1AF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636059" y="2981597"/>
            <a:ext cx="237912" cy="229151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F28BB3D-8DAE-8284-3AE4-4BF3E2195110}"/>
              </a:ext>
            </a:extLst>
          </p:cNvPr>
          <p:cNvSpPr txBox="1"/>
          <p:nvPr/>
        </p:nvSpPr>
        <p:spPr>
          <a:xfrm>
            <a:off x="513600" y="2403266"/>
            <a:ext cx="460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EPIC-Italy study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0467526-DCF9-FE1C-876C-806646105547}"/>
              </a:ext>
            </a:extLst>
          </p:cNvPr>
          <p:cNvSpPr txBox="1"/>
          <p:nvPr/>
        </p:nvSpPr>
        <p:spPr>
          <a:xfrm>
            <a:off x="6411005" y="2724421"/>
            <a:ext cx="5278437" cy="2850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European Prospective Investigation into Cancer and Nutrition (EPIC-Europe) is a long-term, large-scale collaborative project that studies different populations from countries across Europe to investigate the relationships between diet, nutrition</a:t>
            </a:r>
            <a:r>
              <a:rPr lang="en-GB" sz="1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lifestyle, and environmental factors, and the incidence of cancer and other chronic diseases.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521,000+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participants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European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Countries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1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30+ </a:t>
            </a:r>
            <a:r>
              <a:rPr lang="it-IT" sz="1400" b="1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years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longitudinal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follow-up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Focus on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nutrition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lifestyle, and </a:t>
            </a:r>
            <a:r>
              <a:rPr lang="it-IT" sz="1400" b="0" i="0" u="none" strike="noStrike" dirty="0" err="1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disease</a:t>
            </a:r>
            <a:r>
              <a:rPr lang="it-IT" sz="1400" b="0" i="0" u="none" strike="noStrike" dirty="0">
                <a:solidFill>
                  <a:srgbClr val="334155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linkage</a:t>
            </a:r>
            <a:endParaRPr lang="it-IT" sz="1400" b="0" i="0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2" name="Picture 12">
            <a:extLst>
              <a:ext uri="{FF2B5EF4-FFF2-40B4-BE49-F238E27FC236}">
                <a16:creationId xmlns:a16="http://schemas.microsoft.com/office/drawing/2014/main" id="{D486AE2C-CDF0-E9D2-BA63-F18E914F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08" y="4344648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>
            <a:extLst>
              <a:ext uri="{FF2B5EF4-FFF2-40B4-BE49-F238E27FC236}">
                <a16:creationId xmlns:a16="http://schemas.microsoft.com/office/drawing/2014/main" id="{73BD582E-E856-1F92-FFDF-B8AF939E3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9" y="4630004"/>
            <a:ext cx="177394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>
            <a:extLst>
              <a:ext uri="{FF2B5EF4-FFF2-40B4-BE49-F238E27FC236}">
                <a16:creationId xmlns:a16="http://schemas.microsoft.com/office/drawing/2014/main" id="{F6EBCA21-0B85-300B-4E66-A8876B2B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5310932"/>
            <a:ext cx="155219" cy="2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magine 54" descr="Immagine che contiene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FA24BCA-8D43-35E9-B3FA-686865AA5F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0873" y="1976999"/>
            <a:ext cx="5135068" cy="683007"/>
          </a:xfrm>
          <a:prstGeom prst="rect">
            <a:avLst/>
          </a:prstGeom>
        </p:spPr>
      </p:pic>
      <p:pic>
        <p:nvPicPr>
          <p:cNvPr id="56" name="Picture 12">
            <a:extLst>
              <a:ext uri="{FF2B5EF4-FFF2-40B4-BE49-F238E27FC236}">
                <a16:creationId xmlns:a16="http://schemas.microsoft.com/office/drawing/2014/main" id="{B7C49A75-A68D-9969-B99E-7ACC7CE1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9" y="3658695"/>
            <a:ext cx="221741" cy="2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Elemento grafico 56" descr="Clessidra finita con riempimento a tinta unita">
            <a:extLst>
              <a:ext uri="{FF2B5EF4-FFF2-40B4-BE49-F238E27FC236}">
                <a16:creationId xmlns:a16="http://schemas.microsoft.com/office/drawing/2014/main" id="{DDBAD9C7-4C6F-F0C5-0A43-9242B5B95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640908" y="4967992"/>
            <a:ext cx="237912" cy="229151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45E2468F-5C51-6DB0-5E08-C0059C0740AD}"/>
              </a:ext>
            </a:extLst>
          </p:cNvPr>
          <p:cNvSpPr/>
          <p:nvPr/>
        </p:nvSpPr>
        <p:spPr>
          <a:xfrm>
            <a:off x="240670" y="2772597"/>
            <a:ext cx="5410706" cy="30684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nettore curvo 58">
            <a:extLst>
              <a:ext uri="{FF2B5EF4-FFF2-40B4-BE49-F238E27FC236}">
                <a16:creationId xmlns:a16="http://schemas.microsoft.com/office/drawing/2014/main" id="{0B30A853-50CE-2CBA-6105-FBC0985210AC}"/>
              </a:ext>
            </a:extLst>
          </p:cNvPr>
          <p:cNvCxnSpPr>
            <a:cxnSpLocks/>
          </p:cNvCxnSpPr>
          <p:nvPr/>
        </p:nvCxnSpPr>
        <p:spPr>
          <a:xfrm>
            <a:off x="4049486" y="2553370"/>
            <a:ext cx="2591422" cy="2102804"/>
          </a:xfrm>
          <a:prstGeom prst="curvedConnector3">
            <a:avLst>
              <a:gd name="adj1" fmla="val 50000"/>
            </a:avLst>
          </a:prstGeom>
          <a:ln w="28575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1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1C0F-9768-C03D-9564-2B3CCBDE5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EF8657-5A91-2C65-A7B9-989D056A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Socioeconomic Indicators</a:t>
            </a:r>
          </a:p>
        </p:txBody>
      </p:sp>
      <p:pic>
        <p:nvPicPr>
          <p:cNvPr id="2" name="Immagine 1" descr="Immagine che contiene testo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7E196037-B0D9-29F5-FABC-441A02FD3B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62" b="7477"/>
          <a:stretch>
            <a:fillRect/>
          </a:stretch>
        </p:blipFill>
        <p:spPr>
          <a:xfrm>
            <a:off x="4186220" y="1934893"/>
            <a:ext cx="3819559" cy="3734182"/>
          </a:xfrm>
          <a:prstGeom prst="rect">
            <a:avLst/>
          </a:prstGeom>
        </p:spPr>
      </p:pic>
      <p:cxnSp>
        <p:nvCxnSpPr>
          <p:cNvPr id="4" name="Connettore diritto a freccia 3">
            <a:extLst>
              <a:ext uri="{FF2B5EF4-FFF2-40B4-BE49-F238E27FC236}">
                <a16:creationId xmlns:a16="http://schemas.microsoft.com/office/drawing/2014/main" id="{1DE2C9E3-FC63-4044-809B-D5CCD752EFD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497489" y="2705537"/>
            <a:ext cx="1342663" cy="1530403"/>
          </a:xfrm>
          <a:prstGeom prst="straightConnector1">
            <a:avLst/>
          </a:prstGeom>
          <a:ln w="12700"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2047476-7E08-237A-3B7B-8ED4AF272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78987"/>
              </p:ext>
            </p:extLst>
          </p:nvPr>
        </p:nvGraphicFramePr>
        <p:xfrm>
          <a:off x="1526541" y="3778740"/>
          <a:ext cx="1970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9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  <a:gridCol w="1021999">
                  <a:extLst>
                    <a:ext uri="{9D8B030D-6E8A-4147-A177-3AD203B41FA5}">
                      <a16:colId xmlns:a16="http://schemas.microsoft.com/office/drawing/2014/main" val="2753724205"/>
                    </a:ext>
                  </a:extLst>
                </a:gridCol>
              </a:tblGrid>
              <a:tr h="2668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Torino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  <a:tr h="21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Population</a:t>
                      </a:r>
                      <a:endParaRPr lang="it-IT" sz="1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N=3,097; 11%</a:t>
                      </a:r>
                      <a:endParaRPr lang="en-GB" sz="10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885220"/>
                  </a:ext>
                </a:extLst>
              </a:tr>
              <a:tr h="240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updated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December 31. 2020</a:t>
                      </a: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8181"/>
                  </a:ext>
                </a:extLst>
              </a:tr>
            </a:tbl>
          </a:graphicData>
        </a:graphic>
      </p:graphicFrame>
      <p:cxnSp>
        <p:nvCxnSpPr>
          <p:cNvPr id="6" name="Connettore diritto a freccia 5">
            <a:extLst>
              <a:ext uri="{FF2B5EF4-FFF2-40B4-BE49-F238E27FC236}">
                <a16:creationId xmlns:a16="http://schemas.microsoft.com/office/drawing/2014/main" id="{14BAD3CB-F020-8A3E-7785-512A17B254B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19096" y="2348767"/>
            <a:ext cx="2288308" cy="58735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3ED7A0A-BE1A-5481-2E13-B036AE24A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46415"/>
              </p:ext>
            </p:extLst>
          </p:nvPr>
        </p:nvGraphicFramePr>
        <p:xfrm>
          <a:off x="848148" y="1891567"/>
          <a:ext cx="1970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9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  <a:gridCol w="1021999">
                  <a:extLst>
                    <a:ext uri="{9D8B030D-6E8A-4147-A177-3AD203B41FA5}">
                      <a16:colId xmlns:a16="http://schemas.microsoft.com/office/drawing/2014/main" val="2753724205"/>
                    </a:ext>
                  </a:extLst>
                </a:gridCol>
              </a:tblGrid>
              <a:tr h="2668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Varese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  <a:tr h="21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Population</a:t>
                      </a:r>
                      <a:endParaRPr lang="it-IT" sz="1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N=9,050; 31%</a:t>
                      </a:r>
                      <a:endParaRPr lang="en-GB" sz="10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885220"/>
                  </a:ext>
                </a:extLst>
              </a:tr>
              <a:tr h="240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updated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December 31. 2012</a:t>
                      </a: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8181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B86DE6E-BC9A-389A-C679-A7BFC6463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263"/>
              </p:ext>
            </p:extLst>
          </p:nvPr>
        </p:nvGraphicFramePr>
        <p:xfrm>
          <a:off x="7401254" y="1493102"/>
          <a:ext cx="1970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9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  <a:gridCol w="1021999">
                  <a:extLst>
                    <a:ext uri="{9D8B030D-6E8A-4147-A177-3AD203B41FA5}">
                      <a16:colId xmlns:a16="http://schemas.microsoft.com/office/drawing/2014/main" val="2753724205"/>
                    </a:ext>
                  </a:extLst>
                </a:gridCol>
              </a:tblGrid>
              <a:tr h="2668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Firenze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  <a:tr h="21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Population</a:t>
                      </a:r>
                      <a:endParaRPr lang="it-IT" sz="1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00" noProof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N=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9,713; 33%</a:t>
                      </a:r>
                      <a:endParaRPr lang="en-GB" sz="10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885220"/>
                  </a:ext>
                </a:extLst>
              </a:tr>
              <a:tr h="240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updated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December 31. 2018</a:t>
                      </a: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15818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678A0BD-8442-62DF-281B-145323AAE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38535"/>
              </p:ext>
            </p:extLst>
          </p:nvPr>
        </p:nvGraphicFramePr>
        <p:xfrm>
          <a:off x="9822749" y="2615914"/>
          <a:ext cx="1970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9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  <a:gridCol w="1021999">
                  <a:extLst>
                    <a:ext uri="{9D8B030D-6E8A-4147-A177-3AD203B41FA5}">
                      <a16:colId xmlns:a16="http://schemas.microsoft.com/office/drawing/2014/main" val="2753724205"/>
                    </a:ext>
                  </a:extLst>
                </a:gridCol>
              </a:tblGrid>
              <a:tr h="2668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Napoli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  <a:tr h="21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Population</a:t>
                      </a:r>
                      <a:endParaRPr lang="it-IT" sz="1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N=4,585; 16%</a:t>
                      </a:r>
                      <a:endParaRPr lang="en-GB" sz="10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885220"/>
                  </a:ext>
                </a:extLst>
              </a:tr>
              <a:tr h="240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updated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December 31. 2016</a:t>
                      </a: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158181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67BB156-960B-2E07-53DB-B03F1741B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31927"/>
              </p:ext>
            </p:extLst>
          </p:nvPr>
        </p:nvGraphicFramePr>
        <p:xfrm>
          <a:off x="9079283" y="4426846"/>
          <a:ext cx="197094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949">
                  <a:extLst>
                    <a:ext uri="{9D8B030D-6E8A-4147-A177-3AD203B41FA5}">
                      <a16:colId xmlns:a16="http://schemas.microsoft.com/office/drawing/2014/main" val="1608155019"/>
                    </a:ext>
                  </a:extLst>
                </a:gridCol>
                <a:gridCol w="1021999">
                  <a:extLst>
                    <a:ext uri="{9D8B030D-6E8A-4147-A177-3AD203B41FA5}">
                      <a16:colId xmlns:a16="http://schemas.microsoft.com/office/drawing/2014/main" val="2753724205"/>
                    </a:ext>
                  </a:extLst>
                </a:gridCol>
              </a:tblGrid>
              <a:tr h="2668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Ragusa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052909"/>
                  </a:ext>
                </a:extLst>
              </a:tr>
              <a:tr h="213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Population</a:t>
                      </a:r>
                      <a:endParaRPr lang="it-IT" sz="10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00" noProof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N=</a:t>
                      </a:r>
                      <a:r>
                        <a:rPr lang="en-GB" sz="10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3,049; 10%</a:t>
                      </a:r>
                      <a:endParaRPr lang="en-GB" sz="10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6885220"/>
                  </a:ext>
                </a:extLst>
              </a:tr>
              <a:tr h="2401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updated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December 31. 2014</a:t>
                      </a:r>
                      <a:endParaRPr lang="en-GB" sz="1000" b="1" i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94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 noProof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158181"/>
                  </a:ext>
                </a:extLst>
              </a:tr>
            </a:tbl>
          </a:graphicData>
        </a:graphic>
      </p:graphicFrame>
      <p:cxnSp>
        <p:nvCxnSpPr>
          <p:cNvPr id="11" name="Connettore diritto a freccia 10">
            <a:extLst>
              <a:ext uri="{FF2B5EF4-FFF2-40B4-BE49-F238E27FC236}">
                <a16:creationId xmlns:a16="http://schemas.microsoft.com/office/drawing/2014/main" id="{CF3D357C-D4F9-91CB-0B2C-6FE5EAB35574}"/>
              </a:ext>
            </a:extLst>
          </p:cNvPr>
          <p:cNvCxnSpPr/>
          <p:nvPr/>
        </p:nvCxnSpPr>
        <p:spPr>
          <a:xfrm flipH="1">
            <a:off x="5894113" y="2410579"/>
            <a:ext cx="1507141" cy="609567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a freccia 11">
            <a:extLst>
              <a:ext uri="{FF2B5EF4-FFF2-40B4-BE49-F238E27FC236}">
                <a16:creationId xmlns:a16="http://schemas.microsoft.com/office/drawing/2014/main" id="{A21E718E-4490-5402-8F08-594D077729F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808513" y="4884046"/>
            <a:ext cx="2270770" cy="222792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a freccia 12">
            <a:extLst>
              <a:ext uri="{FF2B5EF4-FFF2-40B4-BE49-F238E27FC236}">
                <a16:creationId xmlns:a16="http://schemas.microsoft.com/office/drawing/2014/main" id="{4D71ED43-8BE7-6799-9499-F9B93256E9A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08513" y="3073114"/>
            <a:ext cx="3014236" cy="842234"/>
          </a:xfrm>
          <a:prstGeom prst="straightConnector1">
            <a:avLst/>
          </a:prstGeom>
          <a:ln>
            <a:solidFill>
              <a:srgbClr val="0D94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08F006-5002-2DC4-7626-A2A3D1F6CF68}"/>
              </a:ext>
            </a:extLst>
          </p:cNvPr>
          <p:cNvSpPr txBox="1"/>
          <p:nvPr/>
        </p:nvSpPr>
        <p:spPr>
          <a:xfrm>
            <a:off x="9841009" y="3475627"/>
            <a:ext cx="1970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Progetto ATENA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95EEAA-CDC7-A052-AC1F-CEAE54EA6B18}"/>
              </a:ext>
            </a:extLst>
          </p:cNvPr>
          <p:cNvSpPr txBox="1"/>
          <p:nvPr/>
        </p:nvSpPr>
        <p:spPr>
          <a:xfrm>
            <a:off x="3691450" y="5743786"/>
            <a:ext cx="493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noProof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Median 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follow-up: </a:t>
            </a:r>
            <a:r>
              <a:rPr lang="it-IT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22.1 anni</a:t>
            </a:r>
          </a:p>
        </p:txBody>
      </p:sp>
    </p:spTree>
    <p:extLst>
      <p:ext uri="{BB962C8B-B14F-4D97-AF65-F5344CB8AC3E}">
        <p14:creationId xmlns:p14="http://schemas.microsoft.com/office/powerpoint/2010/main" val="387625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3EDD-355A-098B-CF0A-C9AA632C3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BA60CA-CFAB-C472-DB88-B50744AB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55958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b="1" dirty="0">
                <a:solidFill>
                  <a:srgbClr val="1B3764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Socioeconomic Indicators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BA8AE0-CDC8-A00E-83DE-0F4AE28E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8" y="1962163"/>
            <a:ext cx="4885238" cy="31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F92A38C-D431-5FCD-52CF-20FF7E77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57" y="2036982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F177F-1DC2-16BC-0B5D-CABAFD2E75B3}"/>
              </a:ext>
            </a:extLst>
          </p:cNvPr>
          <p:cNvSpPr txBox="1"/>
          <p:nvPr/>
        </p:nvSpPr>
        <p:spPr>
          <a:xfrm>
            <a:off x="1515422" y="2669753"/>
            <a:ext cx="3894044" cy="624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Deprivation Index (DI) </a:t>
            </a:r>
          </a:p>
          <a:p>
            <a:pPr algn="ctr">
              <a:lnSpc>
                <a:spcPct val="110000"/>
              </a:lnSpc>
            </a:pP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2001 Census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E4F602-5E92-BF97-E28C-5D2197C7D264}"/>
              </a:ext>
            </a:extLst>
          </p:cNvPr>
          <p:cNvSpPr txBox="1"/>
          <p:nvPr/>
        </p:nvSpPr>
        <p:spPr>
          <a:xfrm>
            <a:off x="1272349" y="3381683"/>
            <a:ext cx="4286251" cy="149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1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Territorial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indicator of socioeconomic status;</a:t>
            </a:r>
          </a:p>
          <a:p>
            <a:pPr marL="285750" indent="-285750" fontAlgn="base">
              <a:lnSpc>
                <a:spcPct val="11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Calculated at the census block level and linked to the residential address through georeferencing procedures;</a:t>
            </a:r>
          </a:p>
          <a:p>
            <a:pPr marL="285750" indent="-285750" fontAlgn="base">
              <a:lnSpc>
                <a:spcPct val="11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Quintiles representing 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increasing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levels of social deprivation (Q1, Q2, Q3, Q4, Q5).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988A4CF-1EEC-F79D-A55A-FD380B70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24" y="1959242"/>
            <a:ext cx="4885238" cy="31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22B0665-2A3B-56A8-A224-696E0747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43" y="2086323"/>
            <a:ext cx="533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9D818F-F737-8787-D7C2-AE6EFB96C879}"/>
              </a:ext>
            </a:extLst>
          </p:cNvPr>
          <p:cNvSpPr txBox="1"/>
          <p:nvPr/>
        </p:nvSpPr>
        <p:spPr>
          <a:xfrm>
            <a:off x="6916108" y="2695923"/>
            <a:ext cx="376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Relative Index of Inequality (</a:t>
            </a:r>
            <a:r>
              <a:rPr lang="it-IT" sz="1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12DE05-7A80-ED33-C511-A881D1BB6A97}"/>
              </a:ext>
            </a:extLst>
          </p:cNvPr>
          <p:cNvSpPr txBox="1"/>
          <p:nvPr/>
        </p:nvSpPr>
        <p:spPr>
          <a:xfrm>
            <a:off x="6537142" y="3361341"/>
            <a:ext cx="4518402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indicator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socioeconomic position;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Measure of educational attainment (avoiding the issue of varying distribution of qualifications across different birth cohorts);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Tertiles representing </a:t>
            </a:r>
            <a:r>
              <a:rPr lang="en-GB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decreasing</a:t>
            </a:r>
            <a:r>
              <a:rPr lang="en-GB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levels of education (RII 1, RII 2, RII 3).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A5BD88-DD2D-DEE2-92CD-6E4C35EE8E6E}"/>
              </a:ext>
            </a:extLst>
          </p:cNvPr>
          <p:cNvSpPr txBox="1"/>
          <p:nvPr/>
        </p:nvSpPr>
        <p:spPr>
          <a:xfrm>
            <a:off x="2850629" y="5621995"/>
            <a:ext cx="649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Repeated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measures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correlation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between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1400" b="1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indices</a:t>
            </a:r>
            <a:r>
              <a:rPr lang="it-IT" sz="1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it-IT" sz="14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it-IT" sz="1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0.16</a:t>
            </a:r>
          </a:p>
        </p:txBody>
      </p:sp>
    </p:spTree>
    <p:extLst>
      <p:ext uri="{BB962C8B-B14F-4D97-AF65-F5344CB8AC3E}">
        <p14:creationId xmlns:p14="http://schemas.microsoft.com/office/powerpoint/2010/main" val="2291723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10106</TotalTime>
  <Words>1890</Words>
  <Application>Microsoft Macintosh PowerPoint</Application>
  <PresentationFormat>Widescreen</PresentationFormat>
  <Paragraphs>542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dipepi deplazio</dc:creator>
  <cp:lastModifiedBy>Teresa Speranza</cp:lastModifiedBy>
  <cp:revision>53</cp:revision>
  <dcterms:created xsi:type="dcterms:W3CDTF">2017-03-23T10:08:21Z</dcterms:created>
  <dcterms:modified xsi:type="dcterms:W3CDTF">2026-05-20T11:17:04Z</dcterms:modified>
</cp:coreProperties>
</file>